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0233600" cy="40233600"/>
  <p:notesSz cx="6858000" cy="9144000"/>
  <p:defaultTextStyle>
    <a:defPPr>
      <a:defRPr lang="en-US"/>
    </a:defPPr>
    <a:lvl1pPr marL="0" algn="l" defTabSz="4022866" rtl="0" eaLnBrk="1" latinLnBrk="0" hangingPunct="1">
      <a:defRPr sz="7883" kern="1200">
        <a:solidFill>
          <a:schemeClr val="tx1"/>
        </a:solidFill>
        <a:latin typeface="+mn-lt"/>
        <a:ea typeface="+mn-ea"/>
        <a:cs typeface="+mn-cs"/>
      </a:defRPr>
    </a:lvl1pPr>
    <a:lvl2pPr marL="2011434" algn="l" defTabSz="4022866" rtl="0" eaLnBrk="1" latinLnBrk="0" hangingPunct="1">
      <a:defRPr sz="7883" kern="1200">
        <a:solidFill>
          <a:schemeClr val="tx1"/>
        </a:solidFill>
        <a:latin typeface="+mn-lt"/>
        <a:ea typeface="+mn-ea"/>
        <a:cs typeface="+mn-cs"/>
      </a:defRPr>
    </a:lvl2pPr>
    <a:lvl3pPr marL="4022866" algn="l" defTabSz="4022866" rtl="0" eaLnBrk="1" latinLnBrk="0" hangingPunct="1">
      <a:defRPr sz="7883" kern="1200">
        <a:solidFill>
          <a:schemeClr val="tx1"/>
        </a:solidFill>
        <a:latin typeface="+mn-lt"/>
        <a:ea typeface="+mn-ea"/>
        <a:cs typeface="+mn-cs"/>
      </a:defRPr>
    </a:lvl3pPr>
    <a:lvl4pPr marL="6034300" algn="l" defTabSz="4022866" rtl="0" eaLnBrk="1" latinLnBrk="0" hangingPunct="1">
      <a:defRPr sz="7883" kern="1200">
        <a:solidFill>
          <a:schemeClr val="tx1"/>
        </a:solidFill>
        <a:latin typeface="+mn-lt"/>
        <a:ea typeface="+mn-ea"/>
        <a:cs typeface="+mn-cs"/>
      </a:defRPr>
    </a:lvl4pPr>
    <a:lvl5pPr marL="8045732" algn="l" defTabSz="4022866" rtl="0" eaLnBrk="1" latinLnBrk="0" hangingPunct="1">
      <a:defRPr sz="7883" kern="1200">
        <a:solidFill>
          <a:schemeClr val="tx1"/>
        </a:solidFill>
        <a:latin typeface="+mn-lt"/>
        <a:ea typeface="+mn-ea"/>
        <a:cs typeface="+mn-cs"/>
      </a:defRPr>
    </a:lvl5pPr>
    <a:lvl6pPr marL="10057166" algn="l" defTabSz="4022866" rtl="0" eaLnBrk="1" latinLnBrk="0" hangingPunct="1">
      <a:defRPr sz="7883" kern="1200">
        <a:solidFill>
          <a:schemeClr val="tx1"/>
        </a:solidFill>
        <a:latin typeface="+mn-lt"/>
        <a:ea typeface="+mn-ea"/>
        <a:cs typeface="+mn-cs"/>
      </a:defRPr>
    </a:lvl6pPr>
    <a:lvl7pPr marL="12068600" algn="l" defTabSz="4022866" rtl="0" eaLnBrk="1" latinLnBrk="0" hangingPunct="1">
      <a:defRPr sz="7883" kern="1200">
        <a:solidFill>
          <a:schemeClr val="tx1"/>
        </a:solidFill>
        <a:latin typeface="+mn-lt"/>
        <a:ea typeface="+mn-ea"/>
        <a:cs typeface="+mn-cs"/>
      </a:defRPr>
    </a:lvl7pPr>
    <a:lvl8pPr marL="14080032" algn="l" defTabSz="4022866" rtl="0" eaLnBrk="1" latinLnBrk="0" hangingPunct="1">
      <a:defRPr sz="7883" kern="1200">
        <a:solidFill>
          <a:schemeClr val="tx1"/>
        </a:solidFill>
        <a:latin typeface="+mn-lt"/>
        <a:ea typeface="+mn-ea"/>
        <a:cs typeface="+mn-cs"/>
      </a:defRPr>
    </a:lvl8pPr>
    <a:lvl9pPr marL="16091466" algn="l" defTabSz="4022866" rtl="0" eaLnBrk="1" latinLnBrk="0" hangingPunct="1">
      <a:defRPr sz="78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5" userDrawn="1">
          <p15:clr>
            <a:srgbClr val="A4A3A4"/>
          </p15:clr>
        </p15:guide>
        <p15:guide id="2" orient="horz" pos="352" userDrawn="1">
          <p15:clr>
            <a:srgbClr val="A4A3A4"/>
          </p15:clr>
        </p15:guide>
        <p15:guide id="3" orient="horz" pos="24640" userDrawn="1">
          <p15:clr>
            <a:srgbClr val="A4A3A4"/>
          </p15:clr>
        </p15:guide>
        <p15:guide id="4" orient="horz" userDrawn="1">
          <p15:clr>
            <a:srgbClr val="A4A3A4"/>
          </p15:clr>
        </p15:guide>
        <p15:guide id="5" pos="533" userDrawn="1">
          <p15:clr>
            <a:srgbClr val="A4A3A4"/>
          </p15:clr>
        </p15:guide>
        <p15:guide id="6" pos="2487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18" d="100"/>
          <a:sy n="18" d="100"/>
        </p:scale>
        <p:origin x="1700" y="180"/>
      </p:cViewPr>
      <p:guideLst>
        <p:guide orient="horz" pos="4055"/>
        <p:guide orient="horz" pos="352"/>
        <p:guide orient="horz" pos="24640"/>
        <p:guide orient="horz"/>
        <p:guide pos="533"/>
        <p:guide pos="24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10/22/2020</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022866" rtl="0" eaLnBrk="1" latinLnBrk="0" hangingPunct="1">
      <a:defRPr sz="5316" kern="1200">
        <a:solidFill>
          <a:schemeClr val="tx1"/>
        </a:solidFill>
        <a:latin typeface="+mn-lt"/>
        <a:ea typeface="+mn-ea"/>
        <a:cs typeface="+mn-cs"/>
      </a:defRPr>
    </a:lvl1pPr>
    <a:lvl2pPr marL="2011434" algn="l" defTabSz="4022866" rtl="0" eaLnBrk="1" latinLnBrk="0" hangingPunct="1">
      <a:defRPr sz="5316" kern="1200">
        <a:solidFill>
          <a:schemeClr val="tx1"/>
        </a:solidFill>
        <a:latin typeface="+mn-lt"/>
        <a:ea typeface="+mn-ea"/>
        <a:cs typeface="+mn-cs"/>
      </a:defRPr>
    </a:lvl2pPr>
    <a:lvl3pPr marL="4022866" algn="l" defTabSz="4022866" rtl="0" eaLnBrk="1" latinLnBrk="0" hangingPunct="1">
      <a:defRPr sz="5316" kern="1200">
        <a:solidFill>
          <a:schemeClr val="tx1"/>
        </a:solidFill>
        <a:latin typeface="+mn-lt"/>
        <a:ea typeface="+mn-ea"/>
        <a:cs typeface="+mn-cs"/>
      </a:defRPr>
    </a:lvl3pPr>
    <a:lvl4pPr marL="6034300" algn="l" defTabSz="4022866" rtl="0" eaLnBrk="1" latinLnBrk="0" hangingPunct="1">
      <a:defRPr sz="5316" kern="1200">
        <a:solidFill>
          <a:schemeClr val="tx1"/>
        </a:solidFill>
        <a:latin typeface="+mn-lt"/>
        <a:ea typeface="+mn-ea"/>
        <a:cs typeface="+mn-cs"/>
      </a:defRPr>
    </a:lvl4pPr>
    <a:lvl5pPr marL="8045732" algn="l" defTabSz="4022866" rtl="0" eaLnBrk="1" latinLnBrk="0" hangingPunct="1">
      <a:defRPr sz="5316" kern="1200">
        <a:solidFill>
          <a:schemeClr val="tx1"/>
        </a:solidFill>
        <a:latin typeface="+mn-lt"/>
        <a:ea typeface="+mn-ea"/>
        <a:cs typeface="+mn-cs"/>
      </a:defRPr>
    </a:lvl5pPr>
    <a:lvl6pPr marL="10057166" algn="l" defTabSz="4022866" rtl="0" eaLnBrk="1" latinLnBrk="0" hangingPunct="1">
      <a:defRPr sz="5316" kern="1200">
        <a:solidFill>
          <a:schemeClr val="tx1"/>
        </a:solidFill>
        <a:latin typeface="+mn-lt"/>
        <a:ea typeface="+mn-ea"/>
        <a:cs typeface="+mn-cs"/>
      </a:defRPr>
    </a:lvl6pPr>
    <a:lvl7pPr marL="12068600" algn="l" defTabSz="4022866" rtl="0" eaLnBrk="1" latinLnBrk="0" hangingPunct="1">
      <a:defRPr sz="5316" kern="1200">
        <a:solidFill>
          <a:schemeClr val="tx1"/>
        </a:solidFill>
        <a:latin typeface="+mn-lt"/>
        <a:ea typeface="+mn-ea"/>
        <a:cs typeface="+mn-cs"/>
      </a:defRPr>
    </a:lvl7pPr>
    <a:lvl8pPr marL="14080032" algn="l" defTabSz="4022866" rtl="0" eaLnBrk="1" latinLnBrk="0" hangingPunct="1">
      <a:defRPr sz="5316" kern="1200">
        <a:solidFill>
          <a:schemeClr val="tx1"/>
        </a:solidFill>
        <a:latin typeface="+mn-lt"/>
        <a:ea typeface="+mn-ea"/>
        <a:cs typeface="+mn-cs"/>
      </a:defRPr>
    </a:lvl8pPr>
    <a:lvl9pPr marL="16091466" algn="l" defTabSz="4022866" rtl="0" eaLnBrk="1" latinLnBrk="0" hangingPunct="1">
      <a:defRPr sz="53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8322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0" y="7181555"/>
            <a:ext cx="19002555"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845480" y="6428178"/>
            <a:ext cx="18987556"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845477" y="17363124"/>
            <a:ext cx="18992195"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20403478" y="6428178"/>
            <a:ext cx="18987310"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403478" y="7181555"/>
            <a:ext cx="18987310"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403478" y="17384345"/>
            <a:ext cx="18982093"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396200" y="18137719"/>
            <a:ext cx="18989371"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418196" y="31378210"/>
            <a:ext cx="18972591"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403478" y="32150383"/>
            <a:ext cx="18982093"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828840" y="18169344"/>
            <a:ext cx="19004196"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81"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affiliations</a:t>
            </a:r>
          </a:p>
        </p:txBody>
      </p:sp>
      <p:sp>
        <p:nvSpPr>
          <p:cNvPr id="82"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authors</a:t>
            </a:r>
          </a:p>
        </p:txBody>
      </p:sp>
      <p:sp>
        <p:nvSpPr>
          <p:cNvPr id="88"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37" y="7129168"/>
            <a:ext cx="12458671"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845477" y="6428178"/>
            <a:ext cx="12442032"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845477" y="21840525"/>
            <a:ext cx="12460125"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863574" y="21067020"/>
            <a:ext cx="12442031"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3891420" y="25828838"/>
            <a:ext cx="1244057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3891420" y="25137550"/>
            <a:ext cx="1244057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3898697" y="7138870"/>
            <a:ext cx="1244057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892878" y="6428178"/>
            <a:ext cx="12447852" cy="706660"/>
          </a:xfrm>
          <a:prstGeom prst="rect">
            <a:avLst/>
          </a:prstGeom>
          <a:noFill/>
        </p:spPr>
        <p:txBody>
          <a:bodyPr wrap="square" lIns="91436" tIns="91436" rIns="91436" bIns="91436" anchor="ctr" anchorCtr="0">
            <a:spAutoFit/>
          </a:bodyPr>
          <a:lstStyle>
            <a:lvl1pPr marL="0" indent="0" algn="ctr">
              <a:buNone/>
              <a:tabLst/>
              <a:defRPr sz="3392"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6946097" y="64281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6946097" y="7129168"/>
            <a:ext cx="1244469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6946097" y="210277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6941486" y="21728765"/>
            <a:ext cx="12449306"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6946097" y="31378210"/>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6946098" y="32079200"/>
            <a:ext cx="12449306"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authors</a:t>
            </a:r>
          </a:p>
        </p:txBody>
      </p:sp>
      <p:sp>
        <p:nvSpPr>
          <p:cNvPr id="79"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1" y="7181555"/>
            <a:ext cx="9218745"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845481" y="6428178"/>
            <a:ext cx="9211469" cy="748980"/>
          </a:xfrm>
          <a:prstGeom prst="rect">
            <a:avLst/>
          </a:prstGeom>
          <a:noFill/>
        </p:spPr>
        <p:txBody>
          <a:bodyPr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827382" y="18077257"/>
            <a:ext cx="9220200"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845477" y="17363124"/>
            <a:ext cx="9212924"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0621566" y="7171853"/>
            <a:ext cx="18993377"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0621567" y="6428178"/>
            <a:ext cx="18993379" cy="748980"/>
          </a:xfrm>
          <a:prstGeom prst="rect">
            <a:avLst/>
          </a:prstGeom>
          <a:noFill/>
        </p:spPr>
        <p:txBody>
          <a:bodyPr wrap="square" lIns="91436" tIns="91436" rIns="91436" bIns="91436" anchor="ctr" anchorCtr="0">
            <a:spAutoFit/>
          </a:bodyPr>
          <a:lstStyle>
            <a:lvl1pPr marL="0" indent="0" algn="ctr">
              <a:buNone/>
              <a:tabLst/>
              <a:defRPr sz="3667"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0621567" y="26503672"/>
            <a:ext cx="18993379"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0621565" y="25750298"/>
            <a:ext cx="18993379"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0181021" y="6428178"/>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0181021" y="7181555"/>
            <a:ext cx="9209767"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0175804" y="17436733"/>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0234865" y="18190107"/>
            <a:ext cx="9142923"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0181021" y="31366535"/>
            <a:ext cx="9209767" cy="131330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0163408" y="32678326"/>
            <a:ext cx="9214379"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90"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affiliations</a:t>
            </a:r>
          </a:p>
        </p:txBody>
      </p:sp>
      <p:sp>
        <p:nvSpPr>
          <p:cNvPr id="91"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authors</a:t>
            </a:r>
          </a:p>
        </p:txBody>
      </p:sp>
      <p:sp>
        <p:nvSpPr>
          <p:cNvPr id="92" name="Text Placeholder 76"/>
          <p:cNvSpPr>
            <a:spLocks noGrp="1"/>
          </p:cNvSpPr>
          <p:nvPr>
            <p:ph type="body" sz="quarter" idx="178"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3.vml"/><Relationship Id="rId7" Type="http://schemas.openxmlformats.org/officeDocument/2006/relationships/image" Target="../media/image8.png"/><Relationship Id="rId12" Type="http://schemas.openxmlformats.org/officeDocument/2006/relationships/oleObject" Target="../embeddings/oleObject11.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6" Type="http://schemas.openxmlformats.org/officeDocument/2006/relationships/image" Target="../media/image4.wmf"/><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12.bin"/><Relationship Id="rId10" Type="http://schemas.openxmlformats.org/officeDocument/2006/relationships/oleObject" Target="../embeddings/oleObject10.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803005" y="39347800"/>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845476"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1" name="Rectangle 33"/>
          <p:cNvSpPr>
            <a:spLocks noChangeArrowheads="1"/>
          </p:cNvSpPr>
          <p:nvPr userDrawn="1"/>
        </p:nvSpPr>
        <p:spPr bwMode="auto">
          <a:xfrm>
            <a:off x="20399111"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2" name="Group 1"/>
          <p:cNvGrpSpPr/>
          <p:nvPr userDrawn="1"/>
        </p:nvGrpSpPr>
        <p:grpSpPr>
          <a:xfrm>
            <a:off x="-12813740" y="0"/>
            <a:ext cx="12345210" cy="40233600"/>
            <a:chOff x="-13978626" y="0"/>
            <a:chExt cx="13467502" cy="43891200"/>
          </a:xfrm>
        </p:grpSpPr>
        <p:sp>
          <p:nvSpPr>
            <p:cNvPr id="24" name="Rectangle 23"/>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a:solidFill>
                    <a:srgbClr val="FF0000"/>
                  </a:solidFill>
                  <a:latin typeface="Trebuchet MS" pitchFamily="34" charset="0"/>
                </a:rPr>
                <a:t>(—THIS SIDEBAR DOES NOT PRINT—)</a:t>
              </a:r>
              <a:endParaRPr lang="en-US" sz="3667" b="1" spc="550" dirty="0">
                <a:solidFill>
                  <a:schemeClr val="bg1"/>
                </a:solidFill>
                <a:latin typeface="Trebuchet MS" pitchFamily="34" charset="0"/>
              </a:endParaRPr>
            </a:p>
            <a:p>
              <a:pPr algn="ctr"/>
              <a:r>
                <a:rPr lang="en-US" sz="4400" b="1" spc="550" dirty="0">
                  <a:solidFill>
                    <a:schemeClr val="bg1"/>
                  </a:solidFill>
                  <a:latin typeface="Trebuchet MS" pitchFamily="34" charset="0"/>
                </a:rPr>
                <a:t>DESIGN</a:t>
              </a:r>
              <a:r>
                <a:rPr lang="en-US" sz="4400" b="1" spc="550" baseline="0" dirty="0">
                  <a:solidFill>
                    <a:schemeClr val="bg1"/>
                  </a:solidFill>
                  <a:latin typeface="Trebuchet MS" pitchFamily="34" charset="0"/>
                </a:rPr>
                <a:t> </a:t>
              </a:r>
              <a:r>
                <a:rPr lang="en-US" sz="4400" b="1" spc="550" dirty="0">
                  <a:solidFill>
                    <a:schemeClr val="bg1"/>
                  </a:solidFill>
                  <a:latin typeface="Trebuchet MS" pitchFamily="34" charset="0"/>
                </a:rPr>
                <a:t>GUIDE</a:t>
              </a:r>
            </a:p>
            <a:p>
              <a:pPr algn="ctr"/>
              <a:endParaRPr lang="en-US" sz="3300" b="1" dirty="0">
                <a:latin typeface="Trebuchet MS" pitchFamily="34" charset="0"/>
              </a:endParaRPr>
            </a:p>
            <a:p>
              <a:pPr defTabSz="3451961"/>
              <a:r>
                <a:rPr lang="en-US" sz="3300" i="0" dirty="0">
                  <a:latin typeface="Trebuchet MS" pitchFamily="34" charset="0"/>
                </a:rPr>
                <a:t>This PowerPoint</a:t>
              </a:r>
              <a:r>
                <a:rPr lang="en-US" sz="3300" i="0" baseline="0" dirty="0">
                  <a:latin typeface="Trebuchet MS" pitchFamily="34" charset="0"/>
                </a:rPr>
                <a:t> </a:t>
              </a:r>
              <a:r>
                <a:rPr lang="en-US" sz="3300" i="0" dirty="0">
                  <a:latin typeface="Trebuchet MS" pitchFamily="34" charset="0"/>
                </a:rPr>
                <a:t>2007 template produces</a:t>
              </a:r>
              <a:r>
                <a:rPr lang="en-US" sz="3300" i="0" baseline="0" dirty="0">
                  <a:latin typeface="Trebuchet MS" pitchFamily="34" charset="0"/>
                </a:rPr>
                <a:t> </a:t>
              </a:r>
              <a:r>
                <a:rPr lang="en-US" sz="3300" i="0" dirty="0">
                  <a:latin typeface="Trebuchet MS" pitchFamily="34" charset="0"/>
                </a:rPr>
                <a:t>a 44”x44” presentation poster. </a:t>
              </a:r>
              <a:r>
                <a:rPr lang="en-US" sz="3300" dirty="0">
                  <a:latin typeface="Trebuchet MS" pitchFamily="34" charset="0"/>
                </a:rPr>
                <a:t>You</a:t>
              </a:r>
              <a:r>
                <a:rPr lang="en-US" sz="3300" baseline="0" dirty="0">
                  <a:latin typeface="Trebuchet MS" pitchFamily="34" charset="0"/>
                </a:rPr>
                <a:t> can u</a:t>
              </a:r>
              <a:r>
                <a:rPr lang="en-US" sz="3300" dirty="0">
                  <a:latin typeface="Trebuchet MS" pitchFamily="34" charset="0"/>
                </a:rPr>
                <a:t>se</a:t>
              </a:r>
              <a:r>
                <a:rPr lang="en-US" sz="3300" baseline="0" dirty="0">
                  <a:latin typeface="Trebuchet MS" pitchFamily="34" charset="0"/>
                </a:rPr>
                <a:t> it to create your research poster and </a:t>
              </a:r>
              <a:r>
                <a:rPr lang="en-US" sz="3300" dirty="0">
                  <a:latin typeface="Trebuchet MS" pitchFamily="34" charset="0"/>
                </a:rPr>
                <a:t>save valuable time placing titles, subtitles,</a:t>
              </a:r>
              <a:r>
                <a:rPr lang="en-US" sz="3300" baseline="0" dirty="0">
                  <a:latin typeface="Trebuchet MS" pitchFamily="34" charset="0"/>
                </a:rPr>
                <a:t> text, and graphics</a:t>
              </a:r>
              <a:r>
                <a:rPr lang="en-US" sz="3300" dirty="0">
                  <a:latin typeface="Trebuchet MS" pitchFamily="34" charset="0"/>
                </a:rPr>
                <a:t>. </a:t>
              </a:r>
            </a:p>
            <a:p>
              <a:pPr defTabSz="3451961"/>
              <a:endParaRPr lang="en-US" sz="3300" dirty="0">
                <a:latin typeface="Trebuchet MS" pitchFamily="34" charset="0"/>
              </a:endParaRPr>
            </a:p>
            <a:p>
              <a:pPr defTabSz="4023597"/>
              <a:r>
                <a:rPr lang="en-US" sz="3300" dirty="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a:solidFill>
                    <a:srgbClr val="FFC000"/>
                  </a:solidFill>
                  <a:latin typeface="Trebuchet MS" pitchFamily="34" charset="0"/>
                </a:rPr>
                <a:t>PosterPresentations.com</a:t>
              </a:r>
              <a:r>
                <a:rPr lang="en-US" sz="3300" b="1" dirty="0">
                  <a:solidFill>
                    <a:schemeClr val="bg1"/>
                  </a:solidFill>
                  <a:latin typeface="Trebuchet MS" pitchFamily="34" charset="0"/>
                </a:rPr>
                <a:t> </a:t>
              </a:r>
              <a:r>
                <a:rPr lang="en-US" sz="3300" dirty="0">
                  <a:solidFill>
                    <a:schemeClr val="bg1"/>
                  </a:solidFill>
                  <a:latin typeface="Trebuchet MS" pitchFamily="34" charset="0"/>
                </a:rPr>
                <a:t>and click on HELP DESK.</a:t>
              </a:r>
            </a:p>
            <a:p>
              <a:pPr defTabSz="4023597"/>
              <a:endParaRPr lang="en-US" sz="3300" dirty="0">
                <a:latin typeface="Trebuchet MS" pitchFamily="34" charset="0"/>
              </a:endParaRPr>
            </a:p>
            <a:p>
              <a:pPr defTabSz="4023597"/>
              <a:r>
                <a:rPr lang="en-US" sz="3300" dirty="0">
                  <a:solidFill>
                    <a:schemeClr val="bg1"/>
                  </a:solidFill>
                  <a:latin typeface="Trebuchet MS" pitchFamily="34" charset="0"/>
                </a:rPr>
                <a:t>When</a:t>
              </a:r>
              <a:r>
                <a:rPr lang="en-US" sz="3300" baseline="0" dirty="0">
                  <a:solidFill>
                    <a:schemeClr val="bg1"/>
                  </a:solidFill>
                  <a:latin typeface="Trebuchet MS" pitchFamily="34" charset="0"/>
                </a:rPr>
                <a:t> you are ready to print your poster</a:t>
              </a:r>
              <a:r>
                <a:rPr lang="en-US" sz="3300" dirty="0">
                  <a:solidFill>
                    <a:schemeClr val="bg1"/>
                  </a:solidFill>
                  <a:latin typeface="Trebuchet MS" pitchFamily="34" charset="0"/>
                </a:rPr>
                <a:t>,</a:t>
              </a:r>
              <a:r>
                <a:rPr lang="en-US" sz="3300" baseline="0" dirty="0">
                  <a:solidFill>
                    <a:schemeClr val="bg1"/>
                  </a:solidFill>
                  <a:latin typeface="Trebuchet MS" pitchFamily="34" charset="0"/>
                </a:rPr>
                <a:t> go online to </a:t>
              </a:r>
              <a:r>
                <a:rPr lang="en-US" sz="3300" b="0" dirty="0">
                  <a:solidFill>
                    <a:schemeClr val="bg1"/>
                  </a:solidFill>
                  <a:latin typeface="Trebuchet MS" pitchFamily="34" charset="0"/>
                </a:rPr>
                <a:t>PosterPresentations.com</a:t>
              </a:r>
              <a:br>
                <a:rPr lang="en-US" sz="3300" dirty="0">
                  <a:solidFill>
                    <a:schemeClr val="bg1"/>
                  </a:solidFill>
                  <a:latin typeface="Trebuchet MS" pitchFamily="34" charset="0"/>
                </a:rPr>
              </a:br>
              <a:endParaRPr lang="en-US" sz="3300" dirty="0">
                <a:solidFill>
                  <a:schemeClr val="bg1"/>
                </a:solidFill>
                <a:latin typeface="Trebuchet MS" pitchFamily="34" charset="0"/>
              </a:endParaRPr>
            </a:p>
            <a:p>
              <a:pPr algn="l" defTabSz="3451961"/>
              <a:r>
                <a:rPr lang="en-US" sz="3300" b="0" dirty="0">
                  <a:solidFill>
                    <a:schemeClr val="bg1"/>
                  </a:solidFill>
                  <a:latin typeface="Trebuchet MS" pitchFamily="34" charset="0"/>
                </a:rPr>
                <a:t>Need</a:t>
              </a:r>
              <a:r>
                <a:rPr lang="en-US" sz="3300" b="0" baseline="0" dirty="0">
                  <a:solidFill>
                    <a:schemeClr val="bg1"/>
                  </a:solidFill>
                  <a:latin typeface="Trebuchet MS" pitchFamily="34" charset="0"/>
                </a:rPr>
                <a:t> assistance? Call us at </a:t>
              </a:r>
              <a:r>
                <a:rPr lang="en-US" sz="3300" b="0" dirty="0">
                  <a:solidFill>
                    <a:srgbClr val="FFC000"/>
                  </a:solidFill>
                  <a:latin typeface="Trebuchet MS" pitchFamily="34" charset="0"/>
                </a:rPr>
                <a:t>1.510.649.3001</a:t>
              </a:r>
            </a:p>
            <a:p>
              <a:pPr algn="l" defTabSz="3451961"/>
              <a:endParaRPr lang="en-US" sz="4033" b="1" dirty="0">
                <a:solidFill>
                  <a:srgbClr val="FFFF00"/>
                </a:solidFill>
                <a:latin typeface="Trebuchet MS" pitchFamily="34" charset="0"/>
              </a:endParaRPr>
            </a:p>
            <a:p>
              <a:pPr algn="ctr"/>
              <a:endParaRPr lang="en-US" sz="2933" b="1" dirty="0">
                <a:solidFill>
                  <a:schemeClr val="bg1"/>
                </a:solidFill>
                <a:latin typeface="Trebuchet MS" pitchFamily="34" charset="0"/>
              </a:endParaRPr>
            </a:p>
            <a:p>
              <a:pPr algn="ctr"/>
              <a:r>
                <a:rPr lang="en-US" sz="4400" b="1" spc="550" dirty="0">
                  <a:solidFill>
                    <a:schemeClr val="bg1"/>
                  </a:solidFill>
                  <a:latin typeface="Trebuchet MS" pitchFamily="34" charset="0"/>
                </a:rPr>
                <a:t>QUICK START</a:t>
              </a:r>
            </a:p>
            <a:p>
              <a:pPr algn="ctr"/>
              <a:endParaRPr lang="en-US" sz="3667"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Zoom in and out</a:t>
              </a:r>
            </a:p>
            <a:p>
              <a:pPr marL="2161063" indent="-14553" algn="l" defTabSz="780020"/>
              <a:r>
                <a:rPr lang="en-US" sz="293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Title, Authors, and Affiliations</a:t>
              </a:r>
            </a:p>
            <a:p>
              <a:pPr algn="l"/>
              <a:r>
                <a:rPr lang="en-US" sz="2933" b="0" baseline="0" dirty="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a:solidFill>
                  <a:schemeClr val="bg1">
                    <a:lumMod val="75000"/>
                  </a:schemeClr>
                </a:solidFill>
                <a:latin typeface="Trebuchet MS" pitchFamily="34" charset="0"/>
              </a:endParaRPr>
            </a:p>
            <a:p>
              <a:pPr algn="l"/>
              <a:br>
                <a:rPr lang="en-US" sz="3300" b="1" baseline="0" dirty="0">
                  <a:solidFill>
                    <a:schemeClr val="bg1"/>
                  </a:solidFill>
                  <a:latin typeface="Trebuchet MS" pitchFamily="34" charset="0"/>
                </a:rPr>
              </a:br>
              <a:endParaRPr lang="en-US" sz="3300" b="1" dirty="0">
                <a:solidFill>
                  <a:schemeClr val="bg1"/>
                </a:solidFill>
                <a:latin typeface="Trebuchet MS" pitchFamily="34" charset="0"/>
              </a:endParaRPr>
            </a:p>
            <a:p>
              <a:pPr algn="ctr"/>
              <a:endParaRPr lang="en-US" sz="3300" b="1" dirty="0">
                <a:solidFill>
                  <a:srgbClr val="FFC000"/>
                </a:solidFill>
                <a:latin typeface="Trebuchet MS" pitchFamily="34" charset="0"/>
              </a:endParaRPr>
            </a:p>
            <a:p>
              <a:pPr algn="ctr"/>
              <a:endParaRPr lang="en-US" sz="3300" b="1" dirty="0">
                <a:solidFill>
                  <a:srgbClr val="FFC000"/>
                </a:solidFill>
                <a:latin typeface="Trebuchet MS" pitchFamily="34" charset="0"/>
              </a:endParaRPr>
            </a:p>
            <a:p>
              <a:pPr algn="ctr"/>
              <a:r>
                <a:rPr lang="en-US" sz="3667" b="1" dirty="0">
                  <a:solidFill>
                    <a:srgbClr val="FFC000"/>
                  </a:solidFill>
                  <a:latin typeface="Trebuchet MS" pitchFamily="34" charset="0"/>
                </a:rPr>
                <a:t>Adding Logos</a:t>
              </a:r>
              <a:r>
                <a:rPr lang="en-US" sz="3667" b="1" baseline="0" dirty="0">
                  <a:solidFill>
                    <a:srgbClr val="FFC000"/>
                  </a:solidFill>
                  <a:latin typeface="Trebuchet MS" pitchFamily="34" charset="0"/>
                </a:rPr>
                <a:t> / Seals</a:t>
              </a:r>
            </a:p>
            <a:p>
              <a:pPr algn="l"/>
              <a:r>
                <a:rPr lang="en-US" sz="293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spc="0"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See if your school’s logo is available on our free poster templates page.</a:t>
              </a:r>
            </a:p>
            <a:p>
              <a:pPr algn="l"/>
              <a:endParaRPr lang="en-US" sz="2933" b="0" baseline="0" dirty="0">
                <a:latin typeface="Trebuchet MS" pitchFamily="34" charset="0"/>
              </a:endParaRPr>
            </a:p>
            <a:p>
              <a:pPr algn="ctr"/>
              <a:r>
                <a:rPr lang="en-US" sz="3667" b="1" baseline="0" dirty="0">
                  <a:solidFill>
                    <a:srgbClr val="FFC000"/>
                  </a:solidFill>
                  <a:latin typeface="Trebuchet MS" pitchFamily="34" charset="0"/>
                </a:rPr>
                <a:t>Photographs / Graphics</a:t>
              </a:r>
            </a:p>
            <a:p>
              <a:pPr algn="l" defTabSz="896441"/>
              <a:r>
                <a:rPr lang="en-US" sz="293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a:solidFill>
                    <a:schemeClr val="bg1">
                      <a:lumMod val="75000"/>
                    </a:schemeClr>
                  </a:solidFill>
                  <a:latin typeface="Trebuchet MS" pitchFamily="34" charset="0"/>
                </a:rPr>
                <a:t>disproportionally.</a:t>
              </a:r>
            </a:p>
            <a:p>
              <a:pPr algn="l" defTabSz="896441"/>
              <a:endParaRPr lang="en-US" sz="2933" b="0" baseline="0" dirty="0">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r>
                <a:rPr lang="en-US" sz="3667" b="1" baseline="0" dirty="0">
                  <a:solidFill>
                    <a:srgbClr val="FFC000"/>
                  </a:solidFill>
                  <a:latin typeface="Trebuchet MS" pitchFamily="34" charset="0"/>
                </a:rPr>
                <a:t>Image Quality Check</a:t>
              </a:r>
            </a:p>
            <a:p>
              <a:pPr lvl="0" algn="l" defTabSz="896441"/>
              <a:r>
                <a:rPr lang="en-US" sz="2933" b="0" baseline="0" dirty="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a:latin typeface="Trebuchet MS" pitchFamily="34" charset="0"/>
              </a:endParaRPr>
            </a:p>
          </p:txBody>
        </p:sp>
        <p:cxnSp>
          <p:nvCxnSpPr>
            <p:cNvPr id="25" name="Straight Connector 24"/>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3531152" y="13393589"/>
              <a:ext cx="1952703" cy="1469032"/>
            </a:xfrm>
            <a:prstGeom prst="rect">
              <a:avLst/>
            </a:prstGeom>
          </p:spPr>
        </p:pic>
        <p:pic>
          <p:nvPicPr>
            <p:cNvPr id="30" name="Picture 29"/>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32" name="Group 31"/>
            <p:cNvGrpSpPr/>
            <p:nvPr userDrawn="1"/>
          </p:nvGrpSpPr>
          <p:grpSpPr>
            <a:xfrm>
              <a:off x="-12090394" y="32335946"/>
              <a:ext cx="9204778" cy="2833063"/>
              <a:chOff x="-4440600" y="12356268"/>
              <a:chExt cx="3470785" cy="1064970"/>
            </a:xfrm>
          </p:grpSpPr>
          <p:grpSp>
            <p:nvGrpSpPr>
              <p:cNvPr id="46" name="Group 45"/>
              <p:cNvGrpSpPr/>
              <p:nvPr userDrawn="1"/>
            </p:nvGrpSpPr>
            <p:grpSpPr>
              <a:xfrm>
                <a:off x="-2753668" y="12400491"/>
                <a:ext cx="624431" cy="886963"/>
                <a:chOff x="-3921471" y="13037088"/>
                <a:chExt cx="779338" cy="1271013"/>
              </a:xfrm>
            </p:grpSpPr>
            <p:pic>
              <p:nvPicPr>
                <p:cNvPr id="52" name="Picture 51"/>
                <p:cNvPicPr>
                  <a:picLocks noChangeAspect="1"/>
                </p:cNvPicPr>
                <p:nvPr userDrawn="1"/>
              </p:nvPicPr>
              <p:blipFill>
                <a:blip r:embed="rId6"/>
                <a:stretch>
                  <a:fillRect/>
                </a:stretch>
              </p:blipFill>
              <p:spPr>
                <a:xfrm>
                  <a:off x="-3910934" y="13037088"/>
                  <a:ext cx="768801" cy="1090857"/>
                </a:xfrm>
                <a:prstGeom prst="rect">
                  <a:avLst/>
                </a:prstGeom>
              </p:spPr>
            </p:pic>
            <p:sp>
              <p:nvSpPr>
                <p:cNvPr id="53" name="TextBox 52"/>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a:solidFill>
                        <a:schemeClr val="tx1"/>
                      </a:solidFill>
                    </a:rPr>
                    <a:t>ORIGINAL</a:t>
                  </a:r>
                </a:p>
              </p:txBody>
            </p:sp>
          </p:grpSp>
          <p:grpSp>
            <p:nvGrpSpPr>
              <p:cNvPr id="47" name="Group 46"/>
              <p:cNvGrpSpPr/>
              <p:nvPr userDrawn="1"/>
            </p:nvGrpSpPr>
            <p:grpSpPr>
              <a:xfrm>
                <a:off x="-2003333" y="12400489"/>
                <a:ext cx="1033518" cy="882700"/>
                <a:chOff x="-2880749" y="13041046"/>
                <a:chExt cx="1420279" cy="1213024"/>
              </a:xfrm>
            </p:grpSpPr>
            <p:pic>
              <p:nvPicPr>
                <p:cNvPr id="50" name="Picture 49"/>
                <p:cNvPicPr>
                  <a:picLocks noChangeAspect="1"/>
                </p:cNvPicPr>
                <p:nvPr userDrawn="1"/>
              </p:nvPicPr>
              <p:blipFill>
                <a:blip r:embed="rId6"/>
                <a:stretch>
                  <a:fillRect/>
                </a:stretch>
              </p:blipFill>
              <p:spPr>
                <a:xfrm>
                  <a:off x="-2880749" y="13041046"/>
                  <a:ext cx="1420279" cy="1029694"/>
                </a:xfrm>
                <a:prstGeom prst="rect">
                  <a:avLst/>
                </a:prstGeom>
              </p:spPr>
            </p:pic>
            <p:sp>
              <p:nvSpPr>
                <p:cNvPr id="51" name="TextBox 50"/>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a:solidFill>
                        <a:schemeClr val="bg1"/>
                      </a:solidFill>
                    </a:rPr>
                    <a:t>DISTORTED</a:t>
                  </a:r>
                  <a:endParaRPr lang="en-US" sz="917"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40600" y="12356268"/>
                <a:ext cx="1098742" cy="847761"/>
              </a:xfrm>
              <a:prstGeom prst="rect">
                <a:avLst/>
              </a:prstGeom>
            </p:spPr>
          </p:pic>
          <p:sp>
            <p:nvSpPr>
              <p:cNvPr id="49" name="TextBox 48"/>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a:solidFill>
                      <a:schemeClr val="bg1"/>
                    </a:solidFill>
                  </a:rPr>
                  <a:t>Corner</a:t>
                </a:r>
                <a:r>
                  <a:rPr lang="en-US" sz="1833" baseline="0" dirty="0">
                    <a:solidFill>
                      <a:schemeClr val="bg1"/>
                    </a:solidFill>
                  </a:rPr>
                  <a:t> handles</a:t>
                </a:r>
                <a:endParaRPr lang="en-US" sz="1833" dirty="0">
                  <a:solidFill>
                    <a:schemeClr val="bg1"/>
                  </a:solidFill>
                </a:endParaRPr>
              </a:p>
            </p:txBody>
          </p:sp>
        </p:grpSp>
        <p:grpSp>
          <p:nvGrpSpPr>
            <p:cNvPr id="37" name="Group 36"/>
            <p:cNvGrpSpPr/>
            <p:nvPr userDrawn="1"/>
          </p:nvGrpSpPr>
          <p:grpSpPr>
            <a:xfrm>
              <a:off x="-12935202" y="38908539"/>
              <a:ext cx="11328025" cy="2998418"/>
              <a:chOff x="-4742408" y="14609970"/>
              <a:chExt cx="4271383"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3915392555"/>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107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137524614"/>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107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41" name="TextBox 40"/>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a:solidFill>
                      <a:srgbClr val="92D050"/>
                    </a:solidFill>
                  </a:rPr>
                  <a:t>Good</a:t>
                </a:r>
                <a:r>
                  <a:rPr lang="en-US" sz="1467" baseline="0" dirty="0">
                    <a:solidFill>
                      <a:srgbClr val="92D050"/>
                    </a:solidFill>
                  </a:rPr>
                  <a:t> </a:t>
                </a:r>
                <a:r>
                  <a:rPr lang="en-US" sz="1467" baseline="0" dirty="0">
                    <a:solidFill>
                      <a:schemeClr val="bg1"/>
                    </a:solidFill>
                  </a:rPr>
                  <a:t>printing quality</a:t>
                </a:r>
                <a:endParaRPr lang="en-US" sz="1467" dirty="0">
                  <a:solidFill>
                    <a:schemeClr val="bg1"/>
                  </a:solidFill>
                </a:endParaRPr>
              </a:p>
            </p:txBody>
          </p:sp>
          <p:sp>
            <p:nvSpPr>
              <p:cNvPr id="45" name="TextBox 44"/>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a:solidFill>
                      <a:srgbClr val="FF0000"/>
                    </a:solidFill>
                  </a:rPr>
                  <a:t>Bad </a:t>
                </a:r>
                <a:r>
                  <a:rPr lang="en-US" sz="1467" dirty="0">
                    <a:solidFill>
                      <a:schemeClr val="bg1"/>
                    </a:solidFill>
                  </a:rPr>
                  <a:t>printing quality</a:t>
                </a:r>
              </a:p>
            </p:txBody>
          </p:sp>
        </p:grpSp>
      </p:grpSp>
      <p:grpSp>
        <p:nvGrpSpPr>
          <p:cNvPr id="3" name="Group 2"/>
          <p:cNvGrpSpPr/>
          <p:nvPr userDrawn="1"/>
        </p:nvGrpSpPr>
        <p:grpSpPr>
          <a:xfrm>
            <a:off x="40702131" y="-4954"/>
            <a:ext cx="12389930" cy="40238554"/>
            <a:chOff x="44402324" y="-5404"/>
            <a:chExt cx="13516287" cy="43896604"/>
          </a:xfrm>
        </p:grpSpPr>
        <p:sp>
          <p:nvSpPr>
            <p:cNvPr id="55" name="Rectangle 54"/>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a:solidFill>
                    <a:schemeClr val="bg1"/>
                  </a:solidFill>
                  <a:latin typeface="Trebuchet MS" pitchFamily="34" charset="0"/>
                </a:rPr>
                <a:t>QUICK START (cont.)</a:t>
              </a:r>
            </a:p>
            <a:p>
              <a:pPr algn="ctr"/>
              <a:endParaRPr lang="en-US" sz="4033"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r>
                <a:rPr lang="en-US" sz="293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Text</a:t>
              </a:r>
            </a:p>
            <a:p>
              <a:pPr marL="3706551" lvl="2" indent="0" algn="l" defTabSz="130974"/>
              <a:r>
                <a:rPr lang="en-US" sz="293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 </a:t>
              </a:r>
              <a:r>
                <a:rPr kumimoji="0" lang="en-US" sz="3667"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a:solidFill>
                  <a:schemeClr val="bg1">
                    <a:lumMod val="75000"/>
                  </a:schemeClr>
                </a:solidFill>
                <a:latin typeface="Trebuchet MS" pitchFamily="34" charset="0"/>
              </a:endParaRPr>
            </a:p>
            <a:p>
              <a:pPr marL="1391863" lvl="2"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Tables</a:t>
              </a:r>
            </a:p>
            <a:p>
              <a:pPr marL="1897661" lvl="1" indent="0" algn="l" defTabSz="104779"/>
              <a:r>
                <a:rPr lang="en-US" sz="2933" b="0" baseline="0" dirty="0">
                  <a:solidFill>
                    <a:schemeClr val="bg1">
                      <a:lumMod val="75000"/>
                    </a:schemeClr>
                  </a:solidFill>
                  <a:latin typeface="Trebuchet MS" pitchFamily="34" charset="0"/>
                </a:rPr>
                <a:t>To add a table from scratch go to the INSERT menu and </a:t>
              </a:r>
              <a:br>
                <a:rPr lang="en-US" sz="2933" b="0" baseline="0" dirty="0">
                  <a:solidFill>
                    <a:schemeClr val="bg1">
                      <a:lumMod val="75000"/>
                    </a:schemeClr>
                  </a:solidFill>
                  <a:latin typeface="Trebuchet MS" pitchFamily="34" charset="0"/>
                </a:rPr>
              </a:br>
              <a:r>
                <a:rPr lang="en-US" sz="2933" b="0" baseline="0" dirty="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29154938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107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913105229"/>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107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59" name="Group 58"/>
            <p:cNvGrpSpPr/>
            <p:nvPr userDrawn="1"/>
          </p:nvGrpSpPr>
          <p:grpSpPr>
            <a:xfrm>
              <a:off x="44804763" y="39613970"/>
              <a:ext cx="12651307" cy="1546389"/>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591997"/>
              </a:xfrm>
              <a:prstGeom prst="rect">
                <a:avLst/>
              </a:prstGeom>
              <a:noFill/>
              <a:ln>
                <a:noFill/>
              </a:ln>
            </p:spPr>
            <p:txBody>
              <a:bodyPr wrap="square" rtlCol="0">
                <a:spAutoFit/>
              </a:bodyPr>
              <a:lstStyle/>
              <a:p>
                <a:r>
                  <a:rPr lang="en-US" sz="2200" dirty="0">
                    <a:solidFill>
                      <a:schemeClr val="tx2"/>
                    </a:solidFill>
                    <a:latin typeface="Trebuchet MS" pitchFamily="34" charset="0"/>
                  </a:rPr>
                  <a:t>Student</a:t>
                </a:r>
                <a:r>
                  <a:rPr lang="en-US" sz="2200" baseline="0" dirty="0">
                    <a:solidFill>
                      <a:schemeClr val="tx2"/>
                    </a:solidFill>
                    <a:latin typeface="Trebuchet MS" pitchFamily="34" charset="0"/>
                  </a:rPr>
                  <a:t> discounts are available on our </a:t>
                </a:r>
                <a:r>
                  <a:rPr lang="en-US" sz="2200" baseline="0" dirty="0" err="1">
                    <a:solidFill>
                      <a:schemeClr val="tx2"/>
                    </a:solidFill>
                    <a:latin typeface="Trebuchet MS" pitchFamily="34" charset="0"/>
                  </a:rPr>
                  <a:t>Facebook</a:t>
                </a:r>
                <a:r>
                  <a:rPr lang="en-US" sz="2200" baseline="0" dirty="0">
                    <a:solidFill>
                      <a:schemeClr val="tx2"/>
                    </a:solidFill>
                    <a:latin typeface="Trebuchet MS" pitchFamily="34" charset="0"/>
                  </a:rPr>
                  <a:t> page.</a:t>
                </a:r>
                <a:br>
                  <a:rPr lang="en-US" sz="2200" baseline="0" dirty="0">
                    <a:solidFill>
                      <a:schemeClr val="tx2"/>
                    </a:solidFill>
                    <a:latin typeface="Trebuchet MS" pitchFamily="34" charset="0"/>
                  </a:rPr>
                </a:br>
                <a:r>
                  <a:rPr lang="en-US" sz="2200" baseline="0" dirty="0">
                    <a:solidFill>
                      <a:schemeClr val="tx2"/>
                    </a:solidFill>
                    <a:latin typeface="Trebuchet MS" pitchFamily="34" charset="0"/>
                  </a:rPr>
                  <a:t>Go to </a:t>
                </a:r>
                <a:r>
                  <a:rPr lang="en-US" sz="2200" u="sng" baseline="0" dirty="0">
                    <a:solidFill>
                      <a:schemeClr val="tx2"/>
                    </a:solidFill>
                    <a:latin typeface="Trebuchet MS" pitchFamily="34" charset="0"/>
                  </a:rPr>
                  <a:t>PosterPresentations.com</a:t>
                </a:r>
                <a:r>
                  <a:rPr lang="en-US" sz="2200" baseline="0" dirty="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60" name="TextBox 59"/>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a:solidFill>
                    <a:schemeClr val="bg1"/>
                  </a:solidFill>
                </a:rPr>
                <a:t>© 2013</a:t>
              </a:r>
              <a:r>
                <a:rPr lang="en-US" sz="2567" baseline="0" dirty="0">
                  <a:solidFill>
                    <a:schemeClr val="bg1"/>
                  </a:solidFill>
                </a:rPr>
                <a:t> </a:t>
              </a:r>
              <a:r>
                <a:rPr lang="en-US" sz="2567" dirty="0">
                  <a:solidFill>
                    <a:schemeClr val="bg1"/>
                  </a:solidFill>
                </a:rPr>
                <a:t>PosterPresentations.com</a:t>
              </a:r>
              <a:br>
                <a:rPr lang="en-US" sz="2567" dirty="0">
                  <a:solidFill>
                    <a:schemeClr val="bg1"/>
                  </a:solidFill>
                </a:rPr>
              </a:br>
              <a:r>
                <a:rPr lang="en-US" sz="2567" dirty="0">
                  <a:solidFill>
                    <a:schemeClr val="bg1"/>
                  </a:solidFill>
                </a:rPr>
                <a:t>    </a:t>
              </a:r>
              <a:r>
                <a:rPr lang="en-US" sz="2200" dirty="0">
                  <a:solidFill>
                    <a:schemeClr val="bg1"/>
                  </a:solidFill>
                </a:rPr>
                <a:t>2117 Fourth Street ,</a:t>
              </a:r>
              <a:r>
                <a:rPr lang="en-US" sz="2200" baseline="0" dirty="0">
                  <a:solidFill>
                    <a:schemeClr val="bg1"/>
                  </a:solidFill>
                </a:rPr>
                <a:t> Unit C        </a:t>
              </a:r>
            </a:p>
            <a:p>
              <a:pPr>
                <a:lnSpc>
                  <a:spcPts val="2383"/>
                </a:lnSpc>
              </a:pPr>
              <a:r>
                <a:rPr lang="en-US" sz="2200" baseline="0" dirty="0">
                  <a:solidFill>
                    <a:schemeClr val="bg1"/>
                  </a:solidFill>
                </a:rPr>
                <a:t>     Berkeley CA </a:t>
              </a:r>
              <a:r>
                <a:rPr lang="en-US" sz="1833" baseline="0" dirty="0">
                  <a:solidFill>
                    <a:schemeClr val="bg1"/>
                  </a:solidFill>
                </a:rPr>
                <a:t>94710</a:t>
              </a:r>
              <a:br>
                <a:rPr lang="en-US" sz="2200" baseline="0" dirty="0">
                  <a:solidFill>
                    <a:schemeClr val="bg1"/>
                  </a:solidFill>
                </a:rPr>
              </a:br>
              <a:r>
                <a:rPr lang="en-US" sz="2200" baseline="0" dirty="0">
                  <a:solidFill>
                    <a:schemeClr val="bg1"/>
                  </a:solidFill>
                </a:rPr>
                <a:t>    </a:t>
              </a:r>
              <a:r>
                <a:rPr lang="en-US" sz="2200" b="1" baseline="0" dirty="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632747" y="39341886"/>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
        <p:nvSpPr>
          <p:cNvPr id="8" name="Rectangle 33"/>
          <p:cNvSpPr>
            <a:spLocks noChangeArrowheads="1"/>
          </p:cNvSpPr>
          <p:nvPr/>
        </p:nvSpPr>
        <p:spPr bwMode="auto">
          <a:xfrm>
            <a:off x="856349"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7" name="Rectangle 33"/>
          <p:cNvSpPr>
            <a:spLocks noChangeArrowheads="1"/>
          </p:cNvSpPr>
          <p:nvPr userDrawn="1"/>
        </p:nvSpPr>
        <p:spPr bwMode="auto">
          <a:xfrm>
            <a:off x="13890172"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8" name="Rectangle 33"/>
          <p:cNvSpPr>
            <a:spLocks noChangeArrowheads="1"/>
          </p:cNvSpPr>
          <p:nvPr userDrawn="1"/>
        </p:nvSpPr>
        <p:spPr bwMode="auto">
          <a:xfrm>
            <a:off x="26923995"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37" name="Group 36"/>
          <p:cNvGrpSpPr/>
          <p:nvPr userDrawn="1"/>
        </p:nvGrpSpPr>
        <p:grpSpPr>
          <a:xfrm>
            <a:off x="-12813740" y="0"/>
            <a:ext cx="12345210" cy="40233600"/>
            <a:chOff x="-13978626" y="0"/>
            <a:chExt cx="13467502" cy="43891200"/>
          </a:xfrm>
        </p:grpSpPr>
        <p:sp>
          <p:nvSpPr>
            <p:cNvPr id="38" name="Rectangle 37"/>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a:solidFill>
                    <a:srgbClr val="FF0000"/>
                  </a:solidFill>
                  <a:latin typeface="Trebuchet MS" pitchFamily="34" charset="0"/>
                </a:rPr>
                <a:t>(—THIS SIDEBAR DOES NOT PRINT—)</a:t>
              </a:r>
              <a:endParaRPr lang="en-US" sz="3667" b="1" spc="550" dirty="0">
                <a:solidFill>
                  <a:schemeClr val="bg1"/>
                </a:solidFill>
                <a:latin typeface="Trebuchet MS" pitchFamily="34" charset="0"/>
              </a:endParaRPr>
            </a:p>
            <a:p>
              <a:pPr algn="ctr"/>
              <a:r>
                <a:rPr lang="en-US" sz="4400" b="1" spc="550" dirty="0">
                  <a:solidFill>
                    <a:schemeClr val="bg1"/>
                  </a:solidFill>
                  <a:latin typeface="Trebuchet MS" pitchFamily="34" charset="0"/>
                </a:rPr>
                <a:t>DESIGN</a:t>
              </a:r>
              <a:r>
                <a:rPr lang="en-US" sz="4400" b="1" spc="550" baseline="0" dirty="0">
                  <a:solidFill>
                    <a:schemeClr val="bg1"/>
                  </a:solidFill>
                  <a:latin typeface="Trebuchet MS" pitchFamily="34" charset="0"/>
                </a:rPr>
                <a:t> </a:t>
              </a:r>
              <a:r>
                <a:rPr lang="en-US" sz="4400" b="1" spc="550" dirty="0">
                  <a:solidFill>
                    <a:schemeClr val="bg1"/>
                  </a:solidFill>
                  <a:latin typeface="Trebuchet MS" pitchFamily="34" charset="0"/>
                </a:rPr>
                <a:t>GUIDE</a:t>
              </a:r>
            </a:p>
            <a:p>
              <a:pPr algn="ctr"/>
              <a:endParaRPr lang="en-US" sz="3300" b="1" dirty="0">
                <a:latin typeface="Trebuchet MS" pitchFamily="34" charset="0"/>
              </a:endParaRPr>
            </a:p>
            <a:p>
              <a:pPr defTabSz="3451961"/>
              <a:r>
                <a:rPr lang="en-US" sz="3300" i="0" dirty="0">
                  <a:latin typeface="Trebuchet MS" pitchFamily="34" charset="0"/>
                </a:rPr>
                <a:t>This PowerPoint</a:t>
              </a:r>
              <a:r>
                <a:rPr lang="en-US" sz="3300" i="0" baseline="0" dirty="0">
                  <a:latin typeface="Trebuchet MS" pitchFamily="34" charset="0"/>
                </a:rPr>
                <a:t> </a:t>
              </a:r>
              <a:r>
                <a:rPr lang="en-US" sz="3300" i="0" dirty="0">
                  <a:latin typeface="Trebuchet MS" pitchFamily="34" charset="0"/>
                </a:rPr>
                <a:t>2007 template produces</a:t>
              </a:r>
              <a:r>
                <a:rPr lang="en-US" sz="3300" i="0" baseline="0" dirty="0">
                  <a:latin typeface="Trebuchet MS" pitchFamily="34" charset="0"/>
                </a:rPr>
                <a:t> </a:t>
              </a:r>
              <a:r>
                <a:rPr lang="en-US" sz="3300" i="0" dirty="0">
                  <a:latin typeface="Trebuchet MS" pitchFamily="34" charset="0"/>
                </a:rPr>
                <a:t>a 44”x44” presentation poster. </a:t>
              </a:r>
              <a:r>
                <a:rPr lang="en-US" sz="3300" dirty="0">
                  <a:latin typeface="Trebuchet MS" pitchFamily="34" charset="0"/>
                </a:rPr>
                <a:t>You</a:t>
              </a:r>
              <a:r>
                <a:rPr lang="en-US" sz="3300" baseline="0" dirty="0">
                  <a:latin typeface="Trebuchet MS" pitchFamily="34" charset="0"/>
                </a:rPr>
                <a:t> can u</a:t>
              </a:r>
              <a:r>
                <a:rPr lang="en-US" sz="3300" dirty="0">
                  <a:latin typeface="Trebuchet MS" pitchFamily="34" charset="0"/>
                </a:rPr>
                <a:t>se</a:t>
              </a:r>
              <a:r>
                <a:rPr lang="en-US" sz="3300" baseline="0" dirty="0">
                  <a:latin typeface="Trebuchet MS" pitchFamily="34" charset="0"/>
                </a:rPr>
                <a:t> it to create your research poster and </a:t>
              </a:r>
              <a:r>
                <a:rPr lang="en-US" sz="3300" dirty="0">
                  <a:latin typeface="Trebuchet MS" pitchFamily="34" charset="0"/>
                </a:rPr>
                <a:t>save valuable time placing titles, subtitles,</a:t>
              </a:r>
              <a:r>
                <a:rPr lang="en-US" sz="3300" baseline="0" dirty="0">
                  <a:latin typeface="Trebuchet MS" pitchFamily="34" charset="0"/>
                </a:rPr>
                <a:t> text, and graphics</a:t>
              </a:r>
              <a:r>
                <a:rPr lang="en-US" sz="3300" dirty="0">
                  <a:latin typeface="Trebuchet MS" pitchFamily="34" charset="0"/>
                </a:rPr>
                <a:t>. </a:t>
              </a:r>
            </a:p>
            <a:p>
              <a:pPr defTabSz="3451961"/>
              <a:endParaRPr lang="en-US" sz="3300" dirty="0">
                <a:latin typeface="Trebuchet MS" pitchFamily="34" charset="0"/>
              </a:endParaRPr>
            </a:p>
            <a:p>
              <a:pPr defTabSz="4023597"/>
              <a:r>
                <a:rPr lang="en-US" sz="3300" dirty="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a:solidFill>
                    <a:srgbClr val="FFC000"/>
                  </a:solidFill>
                  <a:latin typeface="Trebuchet MS" pitchFamily="34" charset="0"/>
                </a:rPr>
                <a:t>PosterPresentations.com</a:t>
              </a:r>
              <a:r>
                <a:rPr lang="en-US" sz="3300" b="1" dirty="0">
                  <a:solidFill>
                    <a:schemeClr val="bg1"/>
                  </a:solidFill>
                  <a:latin typeface="Trebuchet MS" pitchFamily="34" charset="0"/>
                </a:rPr>
                <a:t> </a:t>
              </a:r>
              <a:r>
                <a:rPr lang="en-US" sz="3300" dirty="0">
                  <a:solidFill>
                    <a:schemeClr val="bg1"/>
                  </a:solidFill>
                  <a:latin typeface="Trebuchet MS" pitchFamily="34" charset="0"/>
                </a:rPr>
                <a:t>and click on HELP DESK.</a:t>
              </a:r>
            </a:p>
            <a:p>
              <a:pPr defTabSz="4023597"/>
              <a:endParaRPr lang="en-US" sz="3300" dirty="0">
                <a:latin typeface="Trebuchet MS" pitchFamily="34" charset="0"/>
              </a:endParaRPr>
            </a:p>
            <a:p>
              <a:pPr defTabSz="4023597"/>
              <a:r>
                <a:rPr lang="en-US" sz="3300" dirty="0">
                  <a:solidFill>
                    <a:schemeClr val="bg1"/>
                  </a:solidFill>
                  <a:latin typeface="Trebuchet MS" pitchFamily="34" charset="0"/>
                </a:rPr>
                <a:t>When</a:t>
              </a:r>
              <a:r>
                <a:rPr lang="en-US" sz="3300" baseline="0" dirty="0">
                  <a:solidFill>
                    <a:schemeClr val="bg1"/>
                  </a:solidFill>
                  <a:latin typeface="Trebuchet MS" pitchFamily="34" charset="0"/>
                </a:rPr>
                <a:t> you are ready to print your poster</a:t>
              </a:r>
              <a:r>
                <a:rPr lang="en-US" sz="3300" dirty="0">
                  <a:solidFill>
                    <a:schemeClr val="bg1"/>
                  </a:solidFill>
                  <a:latin typeface="Trebuchet MS" pitchFamily="34" charset="0"/>
                </a:rPr>
                <a:t>,</a:t>
              </a:r>
              <a:r>
                <a:rPr lang="en-US" sz="3300" baseline="0" dirty="0">
                  <a:solidFill>
                    <a:schemeClr val="bg1"/>
                  </a:solidFill>
                  <a:latin typeface="Trebuchet MS" pitchFamily="34" charset="0"/>
                </a:rPr>
                <a:t> go online to </a:t>
              </a:r>
              <a:r>
                <a:rPr lang="en-US" sz="3300" b="0" dirty="0">
                  <a:solidFill>
                    <a:schemeClr val="bg1"/>
                  </a:solidFill>
                  <a:latin typeface="Trebuchet MS" pitchFamily="34" charset="0"/>
                </a:rPr>
                <a:t>PosterPresentations.com</a:t>
              </a:r>
              <a:br>
                <a:rPr lang="en-US" sz="3300" dirty="0">
                  <a:solidFill>
                    <a:schemeClr val="bg1"/>
                  </a:solidFill>
                  <a:latin typeface="Trebuchet MS" pitchFamily="34" charset="0"/>
                </a:rPr>
              </a:br>
              <a:endParaRPr lang="en-US" sz="3300" dirty="0">
                <a:solidFill>
                  <a:schemeClr val="bg1"/>
                </a:solidFill>
                <a:latin typeface="Trebuchet MS" pitchFamily="34" charset="0"/>
              </a:endParaRPr>
            </a:p>
            <a:p>
              <a:pPr algn="l" defTabSz="3451961"/>
              <a:r>
                <a:rPr lang="en-US" sz="3300" b="0" dirty="0">
                  <a:solidFill>
                    <a:schemeClr val="bg1"/>
                  </a:solidFill>
                  <a:latin typeface="Trebuchet MS" pitchFamily="34" charset="0"/>
                </a:rPr>
                <a:t>Need</a:t>
              </a:r>
              <a:r>
                <a:rPr lang="en-US" sz="3300" b="0" baseline="0" dirty="0">
                  <a:solidFill>
                    <a:schemeClr val="bg1"/>
                  </a:solidFill>
                  <a:latin typeface="Trebuchet MS" pitchFamily="34" charset="0"/>
                </a:rPr>
                <a:t> assistance? Call us at </a:t>
              </a:r>
              <a:r>
                <a:rPr lang="en-US" sz="3300" b="0" dirty="0">
                  <a:solidFill>
                    <a:srgbClr val="FFC000"/>
                  </a:solidFill>
                  <a:latin typeface="Trebuchet MS" pitchFamily="34" charset="0"/>
                </a:rPr>
                <a:t>1.510.649.3001</a:t>
              </a:r>
            </a:p>
            <a:p>
              <a:pPr algn="l" defTabSz="3451961"/>
              <a:endParaRPr lang="en-US" sz="4033" b="1" dirty="0">
                <a:solidFill>
                  <a:srgbClr val="FFFF00"/>
                </a:solidFill>
                <a:latin typeface="Trebuchet MS" pitchFamily="34" charset="0"/>
              </a:endParaRPr>
            </a:p>
            <a:p>
              <a:pPr algn="ctr"/>
              <a:endParaRPr lang="en-US" sz="2933" b="1" dirty="0">
                <a:solidFill>
                  <a:schemeClr val="bg1"/>
                </a:solidFill>
                <a:latin typeface="Trebuchet MS" pitchFamily="34" charset="0"/>
              </a:endParaRPr>
            </a:p>
            <a:p>
              <a:pPr algn="ctr"/>
              <a:r>
                <a:rPr lang="en-US" sz="4400" b="1" spc="550" dirty="0">
                  <a:solidFill>
                    <a:schemeClr val="bg1"/>
                  </a:solidFill>
                  <a:latin typeface="Trebuchet MS" pitchFamily="34" charset="0"/>
                </a:rPr>
                <a:t>QUICK START</a:t>
              </a:r>
            </a:p>
            <a:p>
              <a:pPr algn="ctr"/>
              <a:endParaRPr lang="en-US" sz="3667"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Zoom in and out</a:t>
              </a:r>
            </a:p>
            <a:p>
              <a:pPr marL="2161063" indent="-14553" algn="l" defTabSz="780020"/>
              <a:r>
                <a:rPr lang="en-US" sz="293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Title, Authors, and Affiliations</a:t>
              </a:r>
            </a:p>
            <a:p>
              <a:pPr algn="l"/>
              <a:r>
                <a:rPr lang="en-US" sz="2933" b="0" baseline="0" dirty="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a:solidFill>
                  <a:schemeClr val="bg1">
                    <a:lumMod val="75000"/>
                  </a:schemeClr>
                </a:solidFill>
                <a:latin typeface="Trebuchet MS" pitchFamily="34" charset="0"/>
              </a:endParaRPr>
            </a:p>
            <a:p>
              <a:pPr algn="l"/>
              <a:br>
                <a:rPr lang="en-US" sz="3300" b="1" baseline="0" dirty="0">
                  <a:solidFill>
                    <a:schemeClr val="bg1"/>
                  </a:solidFill>
                  <a:latin typeface="Trebuchet MS" pitchFamily="34" charset="0"/>
                </a:rPr>
              </a:br>
              <a:endParaRPr lang="en-US" sz="3300" b="1" dirty="0">
                <a:solidFill>
                  <a:schemeClr val="bg1"/>
                </a:solidFill>
                <a:latin typeface="Trebuchet MS" pitchFamily="34" charset="0"/>
              </a:endParaRPr>
            </a:p>
            <a:p>
              <a:pPr algn="ctr"/>
              <a:endParaRPr lang="en-US" sz="3300" b="1" dirty="0">
                <a:solidFill>
                  <a:srgbClr val="FFC000"/>
                </a:solidFill>
                <a:latin typeface="Trebuchet MS" pitchFamily="34" charset="0"/>
              </a:endParaRPr>
            </a:p>
            <a:p>
              <a:pPr algn="ctr"/>
              <a:endParaRPr lang="en-US" sz="3300" b="1" dirty="0">
                <a:solidFill>
                  <a:srgbClr val="FFC000"/>
                </a:solidFill>
                <a:latin typeface="Trebuchet MS" pitchFamily="34" charset="0"/>
              </a:endParaRPr>
            </a:p>
            <a:p>
              <a:pPr algn="ctr"/>
              <a:r>
                <a:rPr lang="en-US" sz="3667" b="1" dirty="0">
                  <a:solidFill>
                    <a:srgbClr val="FFC000"/>
                  </a:solidFill>
                  <a:latin typeface="Trebuchet MS" pitchFamily="34" charset="0"/>
                </a:rPr>
                <a:t>Adding Logos</a:t>
              </a:r>
              <a:r>
                <a:rPr lang="en-US" sz="3667" b="1" baseline="0" dirty="0">
                  <a:solidFill>
                    <a:srgbClr val="FFC000"/>
                  </a:solidFill>
                  <a:latin typeface="Trebuchet MS" pitchFamily="34" charset="0"/>
                </a:rPr>
                <a:t> / Seals</a:t>
              </a:r>
            </a:p>
            <a:p>
              <a:pPr algn="l"/>
              <a:r>
                <a:rPr lang="en-US" sz="293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spc="0"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See if your school’s logo is available on our free poster templates page.</a:t>
              </a:r>
            </a:p>
            <a:p>
              <a:pPr algn="l"/>
              <a:endParaRPr lang="en-US" sz="2933" b="0" baseline="0" dirty="0">
                <a:latin typeface="Trebuchet MS" pitchFamily="34" charset="0"/>
              </a:endParaRPr>
            </a:p>
            <a:p>
              <a:pPr algn="ctr"/>
              <a:r>
                <a:rPr lang="en-US" sz="3667" b="1" baseline="0" dirty="0">
                  <a:solidFill>
                    <a:srgbClr val="FFC000"/>
                  </a:solidFill>
                  <a:latin typeface="Trebuchet MS" pitchFamily="34" charset="0"/>
                </a:rPr>
                <a:t>Photographs / Graphics</a:t>
              </a:r>
            </a:p>
            <a:p>
              <a:pPr algn="l" defTabSz="896441"/>
              <a:r>
                <a:rPr lang="en-US" sz="293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a:solidFill>
                    <a:schemeClr val="bg1">
                      <a:lumMod val="75000"/>
                    </a:schemeClr>
                  </a:solidFill>
                  <a:latin typeface="Trebuchet MS" pitchFamily="34" charset="0"/>
                </a:rPr>
                <a:t>disproportionally.</a:t>
              </a:r>
            </a:p>
            <a:p>
              <a:pPr algn="l" defTabSz="896441"/>
              <a:endParaRPr lang="en-US" sz="2933" b="0" baseline="0" dirty="0">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r>
                <a:rPr lang="en-US" sz="3667" b="1" baseline="0" dirty="0">
                  <a:solidFill>
                    <a:srgbClr val="FFC000"/>
                  </a:solidFill>
                  <a:latin typeface="Trebuchet MS" pitchFamily="34" charset="0"/>
                </a:rPr>
                <a:t>Image Quality Check</a:t>
              </a:r>
            </a:p>
            <a:p>
              <a:pPr lvl="0" algn="l" defTabSz="896441"/>
              <a:r>
                <a:rPr lang="en-US" sz="2933" b="0" baseline="0" dirty="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a:latin typeface="Trebuchet MS" pitchFamily="34" charset="0"/>
              </a:endParaRPr>
            </a:p>
          </p:txBody>
        </p:sp>
        <p:cxnSp>
          <p:nvCxnSpPr>
            <p:cNvPr id="39" name="Straight Connector 38"/>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userDrawn="1"/>
          </p:nvPicPr>
          <p:blipFill>
            <a:blip r:embed="rId4"/>
            <a:stretch>
              <a:fillRect/>
            </a:stretch>
          </p:blipFill>
          <p:spPr>
            <a:xfrm>
              <a:off x="-13531152" y="13393589"/>
              <a:ext cx="1952703" cy="1469032"/>
            </a:xfrm>
            <a:prstGeom prst="rect">
              <a:avLst/>
            </a:prstGeom>
          </p:spPr>
        </p:pic>
        <p:pic>
          <p:nvPicPr>
            <p:cNvPr id="47" name="Picture 46"/>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8" name="Group 47"/>
            <p:cNvGrpSpPr/>
            <p:nvPr userDrawn="1"/>
          </p:nvGrpSpPr>
          <p:grpSpPr>
            <a:xfrm>
              <a:off x="-12090394" y="32335946"/>
              <a:ext cx="9204778" cy="2833063"/>
              <a:chOff x="-4440600" y="12356268"/>
              <a:chExt cx="3470785" cy="1064970"/>
            </a:xfrm>
          </p:grpSpPr>
          <p:grpSp>
            <p:nvGrpSpPr>
              <p:cNvPr id="72" name="Group 71"/>
              <p:cNvGrpSpPr/>
              <p:nvPr userDrawn="1"/>
            </p:nvGrpSpPr>
            <p:grpSpPr>
              <a:xfrm>
                <a:off x="-2753668" y="12400491"/>
                <a:ext cx="624431" cy="886963"/>
                <a:chOff x="-3921471" y="13037088"/>
                <a:chExt cx="779338" cy="1271013"/>
              </a:xfrm>
            </p:grpSpPr>
            <p:pic>
              <p:nvPicPr>
                <p:cNvPr id="78" name="Picture 77"/>
                <p:cNvPicPr>
                  <a:picLocks noChangeAspect="1"/>
                </p:cNvPicPr>
                <p:nvPr userDrawn="1"/>
              </p:nvPicPr>
              <p:blipFill>
                <a:blip r:embed="rId6"/>
                <a:stretch>
                  <a:fillRect/>
                </a:stretch>
              </p:blipFill>
              <p:spPr>
                <a:xfrm>
                  <a:off x="-3910934" y="13037088"/>
                  <a:ext cx="768801" cy="1090857"/>
                </a:xfrm>
                <a:prstGeom prst="rect">
                  <a:avLst/>
                </a:prstGeom>
              </p:spPr>
            </p:pic>
            <p:sp>
              <p:nvSpPr>
                <p:cNvPr id="79" name="TextBox 78"/>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a:solidFill>
                        <a:schemeClr val="tx1"/>
                      </a:solidFill>
                    </a:rPr>
                    <a:t>ORIGINAL</a:t>
                  </a:r>
                </a:p>
              </p:txBody>
            </p:sp>
          </p:grpSp>
          <p:grpSp>
            <p:nvGrpSpPr>
              <p:cNvPr id="73" name="Group 72"/>
              <p:cNvGrpSpPr/>
              <p:nvPr userDrawn="1"/>
            </p:nvGrpSpPr>
            <p:grpSpPr>
              <a:xfrm>
                <a:off x="-2003333" y="12400489"/>
                <a:ext cx="1033518" cy="882700"/>
                <a:chOff x="-2880749" y="13041046"/>
                <a:chExt cx="1420279" cy="1213024"/>
              </a:xfrm>
            </p:grpSpPr>
            <p:pic>
              <p:nvPicPr>
                <p:cNvPr id="76" name="Picture 75"/>
                <p:cNvPicPr>
                  <a:picLocks noChangeAspect="1"/>
                </p:cNvPicPr>
                <p:nvPr userDrawn="1"/>
              </p:nvPicPr>
              <p:blipFill>
                <a:blip r:embed="rId6"/>
                <a:stretch>
                  <a:fillRect/>
                </a:stretch>
              </p:blipFill>
              <p:spPr>
                <a:xfrm>
                  <a:off x="-2880749" y="13041046"/>
                  <a:ext cx="1420279" cy="1029694"/>
                </a:xfrm>
                <a:prstGeom prst="rect">
                  <a:avLst/>
                </a:prstGeom>
              </p:spPr>
            </p:pic>
            <p:sp>
              <p:nvSpPr>
                <p:cNvPr id="77" name="TextBox 76"/>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a:solidFill>
                        <a:schemeClr val="bg1"/>
                      </a:solidFill>
                    </a:rPr>
                    <a:t>DISTORTED</a:t>
                  </a:r>
                  <a:endParaRPr lang="en-US" sz="917" b="1" dirty="0">
                    <a:solidFill>
                      <a:schemeClr val="bg1"/>
                    </a:solidFill>
                  </a:endParaRPr>
                </a:p>
              </p:txBody>
            </p:sp>
          </p:grpSp>
          <p:pic>
            <p:nvPicPr>
              <p:cNvPr id="74" name="Picture 73"/>
              <p:cNvPicPr>
                <a:picLocks noChangeAspect="1"/>
              </p:cNvPicPr>
              <p:nvPr userDrawn="1"/>
            </p:nvPicPr>
            <p:blipFill>
              <a:blip r:embed="rId7"/>
              <a:stretch>
                <a:fillRect/>
              </a:stretch>
            </p:blipFill>
            <p:spPr>
              <a:xfrm>
                <a:off x="-4440600" y="12356268"/>
                <a:ext cx="1098742" cy="847761"/>
              </a:xfrm>
              <a:prstGeom prst="rect">
                <a:avLst/>
              </a:prstGeom>
            </p:spPr>
          </p:pic>
          <p:sp>
            <p:nvSpPr>
              <p:cNvPr id="75" name="TextBox 74"/>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a:solidFill>
                      <a:schemeClr val="bg1"/>
                    </a:solidFill>
                  </a:rPr>
                  <a:t>Corner</a:t>
                </a:r>
                <a:r>
                  <a:rPr lang="en-US" sz="1833" baseline="0" dirty="0">
                    <a:solidFill>
                      <a:schemeClr val="bg1"/>
                    </a:solidFill>
                  </a:rPr>
                  <a:t> handles</a:t>
                </a:r>
                <a:endParaRPr lang="en-US" sz="1833" dirty="0">
                  <a:solidFill>
                    <a:schemeClr val="bg1"/>
                  </a:solidFill>
                </a:endParaRPr>
              </a:p>
            </p:txBody>
          </p:sp>
        </p:grpSp>
        <p:grpSp>
          <p:nvGrpSpPr>
            <p:cNvPr id="67" name="Group 66"/>
            <p:cNvGrpSpPr/>
            <p:nvPr userDrawn="1"/>
          </p:nvGrpSpPr>
          <p:grpSpPr>
            <a:xfrm>
              <a:off x="-12935202" y="38908539"/>
              <a:ext cx="11328025" cy="2998418"/>
              <a:chOff x="-4742408" y="14609970"/>
              <a:chExt cx="4271383" cy="1127128"/>
            </a:xfrm>
          </p:grpSpPr>
          <p:graphicFrame>
            <p:nvGraphicFramePr>
              <p:cNvPr id="68" name="Object 67"/>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209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9" name="Object 68"/>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209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70" name="TextBox 69"/>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a:solidFill>
                      <a:srgbClr val="92D050"/>
                    </a:solidFill>
                  </a:rPr>
                  <a:t>Good</a:t>
                </a:r>
                <a:r>
                  <a:rPr lang="en-US" sz="1467" baseline="0" dirty="0">
                    <a:solidFill>
                      <a:srgbClr val="92D050"/>
                    </a:solidFill>
                  </a:rPr>
                  <a:t> </a:t>
                </a:r>
                <a:r>
                  <a:rPr lang="en-US" sz="1467" baseline="0" dirty="0">
                    <a:solidFill>
                      <a:schemeClr val="bg1"/>
                    </a:solidFill>
                  </a:rPr>
                  <a:t>printing quality</a:t>
                </a:r>
                <a:endParaRPr lang="en-US" sz="1467" dirty="0">
                  <a:solidFill>
                    <a:schemeClr val="bg1"/>
                  </a:solidFill>
                </a:endParaRPr>
              </a:p>
            </p:txBody>
          </p:sp>
          <p:sp>
            <p:nvSpPr>
              <p:cNvPr id="71" name="TextBox 70"/>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a:solidFill>
                      <a:srgbClr val="FF0000"/>
                    </a:solidFill>
                  </a:rPr>
                  <a:t>Bad </a:t>
                </a:r>
                <a:r>
                  <a:rPr lang="en-US" sz="1467" dirty="0">
                    <a:solidFill>
                      <a:schemeClr val="bg1"/>
                    </a:solidFill>
                  </a:rPr>
                  <a:t>printing quality</a:t>
                </a:r>
              </a:p>
            </p:txBody>
          </p:sp>
        </p:grpSp>
      </p:grpSp>
      <p:grpSp>
        <p:nvGrpSpPr>
          <p:cNvPr id="81" name="Group 80"/>
          <p:cNvGrpSpPr/>
          <p:nvPr userDrawn="1"/>
        </p:nvGrpSpPr>
        <p:grpSpPr>
          <a:xfrm>
            <a:off x="40702131" y="-4954"/>
            <a:ext cx="12389930" cy="40238554"/>
            <a:chOff x="44402324" y="-5404"/>
            <a:chExt cx="13516287" cy="43896604"/>
          </a:xfrm>
        </p:grpSpPr>
        <p:sp>
          <p:nvSpPr>
            <p:cNvPr id="82" name="Rectangle 81"/>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a:solidFill>
                    <a:schemeClr val="bg1"/>
                  </a:solidFill>
                  <a:latin typeface="Trebuchet MS" pitchFamily="34" charset="0"/>
                </a:rPr>
                <a:t>QUICK START (cont.)</a:t>
              </a:r>
            </a:p>
            <a:p>
              <a:pPr algn="ctr"/>
              <a:endParaRPr lang="en-US" sz="4033"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r>
                <a:rPr lang="en-US" sz="293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Text</a:t>
              </a:r>
            </a:p>
            <a:p>
              <a:pPr marL="3706551" lvl="2" indent="0" algn="l" defTabSz="130974"/>
              <a:r>
                <a:rPr lang="en-US" sz="293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 </a:t>
              </a:r>
              <a:r>
                <a:rPr kumimoji="0" lang="en-US" sz="3667"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a:solidFill>
                  <a:schemeClr val="bg1">
                    <a:lumMod val="75000"/>
                  </a:schemeClr>
                </a:solidFill>
                <a:latin typeface="Trebuchet MS" pitchFamily="34" charset="0"/>
              </a:endParaRPr>
            </a:p>
            <a:p>
              <a:pPr marL="1391863" lvl="2"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Tables</a:t>
              </a:r>
            </a:p>
            <a:p>
              <a:pPr marL="1897661" lvl="1" indent="0" algn="l" defTabSz="104779"/>
              <a:r>
                <a:rPr lang="en-US" sz="2933" b="0" baseline="0" dirty="0">
                  <a:solidFill>
                    <a:schemeClr val="bg1">
                      <a:lumMod val="75000"/>
                    </a:schemeClr>
                  </a:solidFill>
                  <a:latin typeface="Trebuchet MS" pitchFamily="34" charset="0"/>
                </a:rPr>
                <a:t>To add a table from scratch go to the INSERT menu and </a:t>
              </a:r>
              <a:br>
                <a:rPr lang="en-US" sz="2933" b="0" baseline="0" dirty="0">
                  <a:solidFill>
                    <a:schemeClr val="bg1">
                      <a:lumMod val="75000"/>
                    </a:schemeClr>
                  </a:solidFill>
                  <a:latin typeface="Trebuchet MS" pitchFamily="34" charset="0"/>
                </a:rPr>
              </a:br>
              <a:r>
                <a:rPr lang="en-US" sz="2933" b="0" baseline="0" dirty="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3" name="Object 82"/>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209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4" name="Picture 83"/>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5" name="Object 84"/>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209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6" name="Group 85"/>
            <p:cNvGrpSpPr/>
            <p:nvPr userDrawn="1"/>
          </p:nvGrpSpPr>
          <p:grpSpPr>
            <a:xfrm>
              <a:off x="44804763" y="39613970"/>
              <a:ext cx="12651307" cy="1546389"/>
              <a:chOff x="44200453" y="28362386"/>
              <a:chExt cx="9771399" cy="1090622"/>
            </a:xfrm>
          </p:grpSpPr>
          <p:sp>
            <p:nvSpPr>
              <p:cNvPr id="88" name="Rounded Rectangle 87"/>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8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90" name="TextBox 89"/>
              <p:cNvSpPr txBox="1"/>
              <p:nvPr userDrawn="1"/>
            </p:nvSpPr>
            <p:spPr>
              <a:xfrm>
                <a:off x="45300663" y="28552305"/>
                <a:ext cx="8671189" cy="591997"/>
              </a:xfrm>
              <a:prstGeom prst="rect">
                <a:avLst/>
              </a:prstGeom>
              <a:noFill/>
              <a:ln>
                <a:noFill/>
              </a:ln>
            </p:spPr>
            <p:txBody>
              <a:bodyPr wrap="square" rtlCol="0">
                <a:spAutoFit/>
              </a:bodyPr>
              <a:lstStyle/>
              <a:p>
                <a:r>
                  <a:rPr lang="en-US" sz="2200" dirty="0">
                    <a:solidFill>
                      <a:schemeClr val="tx2"/>
                    </a:solidFill>
                    <a:latin typeface="Trebuchet MS" pitchFamily="34" charset="0"/>
                  </a:rPr>
                  <a:t>Student</a:t>
                </a:r>
                <a:r>
                  <a:rPr lang="en-US" sz="2200" baseline="0" dirty="0">
                    <a:solidFill>
                      <a:schemeClr val="tx2"/>
                    </a:solidFill>
                    <a:latin typeface="Trebuchet MS" pitchFamily="34" charset="0"/>
                  </a:rPr>
                  <a:t> discounts are available on our </a:t>
                </a:r>
                <a:r>
                  <a:rPr lang="en-US" sz="2200" baseline="0" dirty="0" err="1">
                    <a:solidFill>
                      <a:schemeClr val="tx2"/>
                    </a:solidFill>
                    <a:latin typeface="Trebuchet MS" pitchFamily="34" charset="0"/>
                  </a:rPr>
                  <a:t>Facebook</a:t>
                </a:r>
                <a:r>
                  <a:rPr lang="en-US" sz="2200" baseline="0" dirty="0">
                    <a:solidFill>
                      <a:schemeClr val="tx2"/>
                    </a:solidFill>
                    <a:latin typeface="Trebuchet MS" pitchFamily="34" charset="0"/>
                  </a:rPr>
                  <a:t> page.</a:t>
                </a:r>
                <a:br>
                  <a:rPr lang="en-US" sz="2200" baseline="0" dirty="0">
                    <a:solidFill>
                      <a:schemeClr val="tx2"/>
                    </a:solidFill>
                    <a:latin typeface="Trebuchet MS" pitchFamily="34" charset="0"/>
                  </a:rPr>
                </a:br>
                <a:r>
                  <a:rPr lang="en-US" sz="2200" baseline="0" dirty="0">
                    <a:solidFill>
                      <a:schemeClr val="tx2"/>
                    </a:solidFill>
                    <a:latin typeface="Trebuchet MS" pitchFamily="34" charset="0"/>
                  </a:rPr>
                  <a:t>Go to </a:t>
                </a:r>
                <a:r>
                  <a:rPr lang="en-US" sz="2200" u="sng" baseline="0" dirty="0">
                    <a:solidFill>
                      <a:schemeClr val="tx2"/>
                    </a:solidFill>
                    <a:latin typeface="Trebuchet MS" pitchFamily="34" charset="0"/>
                  </a:rPr>
                  <a:t>PosterPresentations.com</a:t>
                </a:r>
                <a:r>
                  <a:rPr lang="en-US" sz="2200" baseline="0" dirty="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87" name="TextBox 86"/>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a:solidFill>
                    <a:schemeClr val="bg1"/>
                  </a:solidFill>
                </a:rPr>
                <a:t>© 2013</a:t>
              </a:r>
              <a:r>
                <a:rPr lang="en-US" sz="2567" baseline="0" dirty="0">
                  <a:solidFill>
                    <a:schemeClr val="bg1"/>
                  </a:solidFill>
                </a:rPr>
                <a:t> </a:t>
              </a:r>
              <a:r>
                <a:rPr lang="en-US" sz="2567" dirty="0">
                  <a:solidFill>
                    <a:schemeClr val="bg1"/>
                  </a:solidFill>
                </a:rPr>
                <a:t>PosterPresentations.com</a:t>
              </a:r>
              <a:br>
                <a:rPr lang="en-US" sz="2567" dirty="0">
                  <a:solidFill>
                    <a:schemeClr val="bg1"/>
                  </a:solidFill>
                </a:rPr>
              </a:br>
              <a:r>
                <a:rPr lang="en-US" sz="2567" dirty="0">
                  <a:solidFill>
                    <a:schemeClr val="bg1"/>
                  </a:solidFill>
                </a:rPr>
                <a:t>    </a:t>
              </a:r>
              <a:r>
                <a:rPr lang="en-US" sz="2200" dirty="0">
                  <a:solidFill>
                    <a:schemeClr val="bg1"/>
                  </a:solidFill>
                </a:rPr>
                <a:t>2117 Fourth Street ,</a:t>
              </a:r>
              <a:r>
                <a:rPr lang="en-US" sz="2200" baseline="0" dirty="0">
                  <a:solidFill>
                    <a:schemeClr val="bg1"/>
                  </a:solidFill>
                </a:rPr>
                <a:t> Unit C        </a:t>
              </a:r>
            </a:p>
            <a:p>
              <a:pPr>
                <a:lnSpc>
                  <a:spcPts val="2383"/>
                </a:lnSpc>
              </a:pPr>
              <a:r>
                <a:rPr lang="en-US" sz="2200" baseline="0" dirty="0">
                  <a:solidFill>
                    <a:schemeClr val="bg1"/>
                  </a:solidFill>
                </a:rPr>
                <a:t>     Berkeley CA </a:t>
              </a:r>
              <a:r>
                <a:rPr lang="en-US" sz="1833" baseline="0" dirty="0">
                  <a:solidFill>
                    <a:schemeClr val="bg1"/>
                  </a:solidFill>
                </a:rPr>
                <a:t>94710</a:t>
              </a:r>
              <a:br>
                <a:rPr lang="en-US" sz="2200" baseline="0" dirty="0">
                  <a:solidFill>
                    <a:schemeClr val="bg1"/>
                  </a:solidFill>
                </a:rPr>
              </a:br>
              <a:r>
                <a:rPr lang="en-US" sz="2200" baseline="0" dirty="0">
                  <a:solidFill>
                    <a:schemeClr val="bg1"/>
                  </a:solidFill>
                </a:rPr>
                <a:t>    </a:t>
              </a:r>
              <a:r>
                <a:rPr lang="en-US" sz="2200" b="1" baseline="0" dirty="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8" name="Rectangle 33"/>
          <p:cNvSpPr>
            <a:spLocks noChangeArrowheads="1"/>
          </p:cNvSpPr>
          <p:nvPr/>
        </p:nvSpPr>
        <p:spPr bwMode="auto">
          <a:xfrm>
            <a:off x="838200" y="6426200"/>
            <a:ext cx="38552835" cy="32689800"/>
          </a:xfrm>
          <a:prstGeom prst="roundRect">
            <a:avLst>
              <a:gd name="adj" fmla="val 213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689500" y="39391072"/>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grpSp>
        <p:nvGrpSpPr>
          <p:cNvPr id="35" name="Group 34"/>
          <p:cNvGrpSpPr/>
          <p:nvPr userDrawn="1"/>
        </p:nvGrpSpPr>
        <p:grpSpPr>
          <a:xfrm>
            <a:off x="-12813740" y="0"/>
            <a:ext cx="12345210" cy="40233600"/>
            <a:chOff x="-13978626" y="0"/>
            <a:chExt cx="13467502" cy="43891200"/>
          </a:xfrm>
        </p:grpSpPr>
        <p:sp>
          <p:nvSpPr>
            <p:cNvPr id="36" name="Rectangle 35"/>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a:solidFill>
                    <a:srgbClr val="FF0000"/>
                  </a:solidFill>
                  <a:latin typeface="Trebuchet MS" pitchFamily="34" charset="0"/>
                </a:rPr>
                <a:t>(—THIS SIDEBAR DOES NOT PRINT—)</a:t>
              </a:r>
              <a:endParaRPr lang="en-US" sz="3667" b="1" spc="550" dirty="0">
                <a:solidFill>
                  <a:schemeClr val="bg1"/>
                </a:solidFill>
                <a:latin typeface="Trebuchet MS" pitchFamily="34" charset="0"/>
              </a:endParaRPr>
            </a:p>
            <a:p>
              <a:pPr algn="ctr"/>
              <a:r>
                <a:rPr lang="en-US" sz="4400" b="1" spc="550" dirty="0">
                  <a:solidFill>
                    <a:schemeClr val="bg1"/>
                  </a:solidFill>
                  <a:latin typeface="Trebuchet MS" pitchFamily="34" charset="0"/>
                </a:rPr>
                <a:t>DESIGN</a:t>
              </a:r>
              <a:r>
                <a:rPr lang="en-US" sz="4400" b="1" spc="550" baseline="0" dirty="0">
                  <a:solidFill>
                    <a:schemeClr val="bg1"/>
                  </a:solidFill>
                  <a:latin typeface="Trebuchet MS" pitchFamily="34" charset="0"/>
                </a:rPr>
                <a:t> </a:t>
              </a:r>
              <a:r>
                <a:rPr lang="en-US" sz="4400" b="1" spc="550" dirty="0">
                  <a:solidFill>
                    <a:schemeClr val="bg1"/>
                  </a:solidFill>
                  <a:latin typeface="Trebuchet MS" pitchFamily="34" charset="0"/>
                </a:rPr>
                <a:t>GUIDE</a:t>
              </a:r>
            </a:p>
            <a:p>
              <a:pPr algn="ctr"/>
              <a:endParaRPr lang="en-US" sz="3300" b="1" dirty="0">
                <a:latin typeface="Trebuchet MS" pitchFamily="34" charset="0"/>
              </a:endParaRPr>
            </a:p>
            <a:p>
              <a:pPr defTabSz="3451961"/>
              <a:r>
                <a:rPr lang="en-US" sz="3300" i="0" dirty="0">
                  <a:latin typeface="Trebuchet MS" pitchFamily="34" charset="0"/>
                </a:rPr>
                <a:t>This PowerPoint</a:t>
              </a:r>
              <a:r>
                <a:rPr lang="en-US" sz="3300" i="0" baseline="0" dirty="0">
                  <a:latin typeface="Trebuchet MS" pitchFamily="34" charset="0"/>
                </a:rPr>
                <a:t> </a:t>
              </a:r>
              <a:r>
                <a:rPr lang="en-US" sz="3300" i="0" dirty="0">
                  <a:latin typeface="Trebuchet MS" pitchFamily="34" charset="0"/>
                </a:rPr>
                <a:t>2007 template produces</a:t>
              </a:r>
              <a:r>
                <a:rPr lang="en-US" sz="3300" i="0" baseline="0" dirty="0">
                  <a:latin typeface="Trebuchet MS" pitchFamily="34" charset="0"/>
                </a:rPr>
                <a:t> </a:t>
              </a:r>
              <a:r>
                <a:rPr lang="en-US" sz="3300" i="0" dirty="0">
                  <a:latin typeface="Trebuchet MS" pitchFamily="34" charset="0"/>
                </a:rPr>
                <a:t>a 44”x44” presentation poster. </a:t>
              </a:r>
              <a:r>
                <a:rPr lang="en-US" sz="3300" dirty="0">
                  <a:latin typeface="Trebuchet MS" pitchFamily="34" charset="0"/>
                </a:rPr>
                <a:t>You</a:t>
              </a:r>
              <a:r>
                <a:rPr lang="en-US" sz="3300" baseline="0" dirty="0">
                  <a:latin typeface="Trebuchet MS" pitchFamily="34" charset="0"/>
                </a:rPr>
                <a:t> can u</a:t>
              </a:r>
              <a:r>
                <a:rPr lang="en-US" sz="3300" dirty="0">
                  <a:latin typeface="Trebuchet MS" pitchFamily="34" charset="0"/>
                </a:rPr>
                <a:t>se</a:t>
              </a:r>
              <a:r>
                <a:rPr lang="en-US" sz="3300" baseline="0" dirty="0">
                  <a:latin typeface="Trebuchet MS" pitchFamily="34" charset="0"/>
                </a:rPr>
                <a:t> it to create your research poster and </a:t>
              </a:r>
              <a:r>
                <a:rPr lang="en-US" sz="3300" dirty="0">
                  <a:latin typeface="Trebuchet MS" pitchFamily="34" charset="0"/>
                </a:rPr>
                <a:t>save valuable time placing titles, subtitles,</a:t>
              </a:r>
              <a:r>
                <a:rPr lang="en-US" sz="3300" baseline="0" dirty="0">
                  <a:latin typeface="Trebuchet MS" pitchFamily="34" charset="0"/>
                </a:rPr>
                <a:t> text, and graphics</a:t>
              </a:r>
              <a:r>
                <a:rPr lang="en-US" sz="3300" dirty="0">
                  <a:latin typeface="Trebuchet MS" pitchFamily="34" charset="0"/>
                </a:rPr>
                <a:t>. </a:t>
              </a:r>
            </a:p>
            <a:p>
              <a:pPr defTabSz="3451961"/>
              <a:endParaRPr lang="en-US" sz="3300" dirty="0">
                <a:latin typeface="Trebuchet MS" pitchFamily="34" charset="0"/>
              </a:endParaRPr>
            </a:p>
            <a:p>
              <a:pPr defTabSz="4023597"/>
              <a:r>
                <a:rPr lang="en-US" sz="3300" dirty="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a:solidFill>
                    <a:srgbClr val="FFC000"/>
                  </a:solidFill>
                  <a:latin typeface="Trebuchet MS" pitchFamily="34" charset="0"/>
                </a:rPr>
                <a:t>PosterPresentations.com</a:t>
              </a:r>
              <a:r>
                <a:rPr lang="en-US" sz="3300" b="1" dirty="0">
                  <a:solidFill>
                    <a:schemeClr val="bg1"/>
                  </a:solidFill>
                  <a:latin typeface="Trebuchet MS" pitchFamily="34" charset="0"/>
                </a:rPr>
                <a:t> </a:t>
              </a:r>
              <a:r>
                <a:rPr lang="en-US" sz="3300" dirty="0">
                  <a:solidFill>
                    <a:schemeClr val="bg1"/>
                  </a:solidFill>
                  <a:latin typeface="Trebuchet MS" pitchFamily="34" charset="0"/>
                </a:rPr>
                <a:t>and click on HELP DESK.</a:t>
              </a:r>
            </a:p>
            <a:p>
              <a:pPr defTabSz="4023597"/>
              <a:endParaRPr lang="en-US" sz="3300" dirty="0">
                <a:latin typeface="Trebuchet MS" pitchFamily="34" charset="0"/>
              </a:endParaRPr>
            </a:p>
            <a:p>
              <a:pPr defTabSz="4023597"/>
              <a:r>
                <a:rPr lang="en-US" sz="3300" dirty="0">
                  <a:solidFill>
                    <a:schemeClr val="bg1"/>
                  </a:solidFill>
                  <a:latin typeface="Trebuchet MS" pitchFamily="34" charset="0"/>
                </a:rPr>
                <a:t>When</a:t>
              </a:r>
              <a:r>
                <a:rPr lang="en-US" sz="3300" baseline="0" dirty="0">
                  <a:solidFill>
                    <a:schemeClr val="bg1"/>
                  </a:solidFill>
                  <a:latin typeface="Trebuchet MS" pitchFamily="34" charset="0"/>
                </a:rPr>
                <a:t> you are ready to print your poster</a:t>
              </a:r>
              <a:r>
                <a:rPr lang="en-US" sz="3300" dirty="0">
                  <a:solidFill>
                    <a:schemeClr val="bg1"/>
                  </a:solidFill>
                  <a:latin typeface="Trebuchet MS" pitchFamily="34" charset="0"/>
                </a:rPr>
                <a:t>,</a:t>
              </a:r>
              <a:r>
                <a:rPr lang="en-US" sz="3300" baseline="0" dirty="0">
                  <a:solidFill>
                    <a:schemeClr val="bg1"/>
                  </a:solidFill>
                  <a:latin typeface="Trebuchet MS" pitchFamily="34" charset="0"/>
                </a:rPr>
                <a:t> go online to </a:t>
              </a:r>
              <a:r>
                <a:rPr lang="en-US" sz="3300" b="0" dirty="0">
                  <a:solidFill>
                    <a:schemeClr val="bg1"/>
                  </a:solidFill>
                  <a:latin typeface="Trebuchet MS" pitchFamily="34" charset="0"/>
                </a:rPr>
                <a:t>PosterPresentations.com</a:t>
              </a:r>
              <a:br>
                <a:rPr lang="en-US" sz="3300" dirty="0">
                  <a:solidFill>
                    <a:schemeClr val="bg1"/>
                  </a:solidFill>
                  <a:latin typeface="Trebuchet MS" pitchFamily="34" charset="0"/>
                </a:rPr>
              </a:br>
              <a:endParaRPr lang="en-US" sz="3300" dirty="0">
                <a:solidFill>
                  <a:schemeClr val="bg1"/>
                </a:solidFill>
                <a:latin typeface="Trebuchet MS" pitchFamily="34" charset="0"/>
              </a:endParaRPr>
            </a:p>
            <a:p>
              <a:pPr algn="l" defTabSz="3451961"/>
              <a:r>
                <a:rPr lang="en-US" sz="3300" b="0" dirty="0">
                  <a:solidFill>
                    <a:schemeClr val="bg1"/>
                  </a:solidFill>
                  <a:latin typeface="Trebuchet MS" pitchFamily="34" charset="0"/>
                </a:rPr>
                <a:t>Need</a:t>
              </a:r>
              <a:r>
                <a:rPr lang="en-US" sz="3300" b="0" baseline="0" dirty="0">
                  <a:solidFill>
                    <a:schemeClr val="bg1"/>
                  </a:solidFill>
                  <a:latin typeface="Trebuchet MS" pitchFamily="34" charset="0"/>
                </a:rPr>
                <a:t> assistance? Call us at </a:t>
              </a:r>
              <a:r>
                <a:rPr lang="en-US" sz="3300" b="0" dirty="0">
                  <a:solidFill>
                    <a:srgbClr val="FFC000"/>
                  </a:solidFill>
                  <a:latin typeface="Trebuchet MS" pitchFamily="34" charset="0"/>
                </a:rPr>
                <a:t>1.510.649.3001</a:t>
              </a:r>
            </a:p>
            <a:p>
              <a:pPr algn="l" defTabSz="3451961"/>
              <a:endParaRPr lang="en-US" sz="4033" b="1" dirty="0">
                <a:solidFill>
                  <a:srgbClr val="FFFF00"/>
                </a:solidFill>
                <a:latin typeface="Trebuchet MS" pitchFamily="34" charset="0"/>
              </a:endParaRPr>
            </a:p>
            <a:p>
              <a:pPr algn="ctr"/>
              <a:endParaRPr lang="en-US" sz="2933" b="1" dirty="0">
                <a:solidFill>
                  <a:schemeClr val="bg1"/>
                </a:solidFill>
                <a:latin typeface="Trebuchet MS" pitchFamily="34" charset="0"/>
              </a:endParaRPr>
            </a:p>
            <a:p>
              <a:pPr algn="ctr"/>
              <a:r>
                <a:rPr lang="en-US" sz="4400" b="1" spc="550" dirty="0">
                  <a:solidFill>
                    <a:schemeClr val="bg1"/>
                  </a:solidFill>
                  <a:latin typeface="Trebuchet MS" pitchFamily="34" charset="0"/>
                </a:rPr>
                <a:t>QUICK START</a:t>
              </a:r>
            </a:p>
            <a:p>
              <a:pPr algn="ctr"/>
              <a:endParaRPr lang="en-US" sz="3667"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Zoom in and out</a:t>
              </a:r>
            </a:p>
            <a:p>
              <a:pPr marL="2161063" indent="-14553" algn="l" defTabSz="780020"/>
              <a:r>
                <a:rPr lang="en-US" sz="293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Title, Authors, and Affiliations</a:t>
              </a:r>
            </a:p>
            <a:p>
              <a:pPr algn="l"/>
              <a:r>
                <a:rPr lang="en-US" sz="2933" b="0" baseline="0" dirty="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a:solidFill>
                  <a:schemeClr val="bg1">
                    <a:lumMod val="75000"/>
                  </a:schemeClr>
                </a:solidFill>
                <a:latin typeface="Trebuchet MS" pitchFamily="34" charset="0"/>
              </a:endParaRPr>
            </a:p>
            <a:p>
              <a:pPr algn="l"/>
              <a:br>
                <a:rPr lang="en-US" sz="3300" b="1" baseline="0" dirty="0">
                  <a:solidFill>
                    <a:schemeClr val="bg1"/>
                  </a:solidFill>
                  <a:latin typeface="Trebuchet MS" pitchFamily="34" charset="0"/>
                </a:rPr>
              </a:br>
              <a:endParaRPr lang="en-US" sz="3300" b="1" dirty="0">
                <a:solidFill>
                  <a:schemeClr val="bg1"/>
                </a:solidFill>
                <a:latin typeface="Trebuchet MS" pitchFamily="34" charset="0"/>
              </a:endParaRPr>
            </a:p>
            <a:p>
              <a:pPr algn="ctr"/>
              <a:endParaRPr lang="en-US" sz="3300" b="1" dirty="0">
                <a:solidFill>
                  <a:srgbClr val="FFC000"/>
                </a:solidFill>
                <a:latin typeface="Trebuchet MS" pitchFamily="34" charset="0"/>
              </a:endParaRPr>
            </a:p>
            <a:p>
              <a:pPr algn="ctr"/>
              <a:endParaRPr lang="en-US" sz="3300" b="1" dirty="0">
                <a:solidFill>
                  <a:srgbClr val="FFC000"/>
                </a:solidFill>
                <a:latin typeface="Trebuchet MS" pitchFamily="34" charset="0"/>
              </a:endParaRPr>
            </a:p>
            <a:p>
              <a:pPr algn="ctr"/>
              <a:r>
                <a:rPr lang="en-US" sz="3667" b="1" dirty="0">
                  <a:solidFill>
                    <a:srgbClr val="FFC000"/>
                  </a:solidFill>
                  <a:latin typeface="Trebuchet MS" pitchFamily="34" charset="0"/>
                </a:rPr>
                <a:t>Adding Logos</a:t>
              </a:r>
              <a:r>
                <a:rPr lang="en-US" sz="3667" b="1" baseline="0" dirty="0">
                  <a:solidFill>
                    <a:srgbClr val="FFC000"/>
                  </a:solidFill>
                  <a:latin typeface="Trebuchet MS" pitchFamily="34" charset="0"/>
                </a:rPr>
                <a:t> / Seals</a:t>
              </a:r>
            </a:p>
            <a:p>
              <a:pPr algn="l"/>
              <a:r>
                <a:rPr lang="en-US" sz="293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spc="0"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See if your school’s logo is available on our free poster templates page.</a:t>
              </a:r>
            </a:p>
            <a:p>
              <a:pPr algn="l"/>
              <a:endParaRPr lang="en-US" sz="2933" b="0" baseline="0" dirty="0">
                <a:latin typeface="Trebuchet MS" pitchFamily="34" charset="0"/>
              </a:endParaRPr>
            </a:p>
            <a:p>
              <a:pPr algn="ctr"/>
              <a:r>
                <a:rPr lang="en-US" sz="3667" b="1" baseline="0" dirty="0">
                  <a:solidFill>
                    <a:srgbClr val="FFC000"/>
                  </a:solidFill>
                  <a:latin typeface="Trebuchet MS" pitchFamily="34" charset="0"/>
                </a:rPr>
                <a:t>Photographs / Graphics</a:t>
              </a:r>
            </a:p>
            <a:p>
              <a:pPr algn="l" defTabSz="896441"/>
              <a:r>
                <a:rPr lang="en-US" sz="293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a:solidFill>
                    <a:schemeClr val="bg1">
                      <a:lumMod val="75000"/>
                    </a:schemeClr>
                  </a:solidFill>
                  <a:latin typeface="Trebuchet MS" pitchFamily="34" charset="0"/>
                </a:rPr>
                <a:t>disproportionally.</a:t>
              </a:r>
            </a:p>
            <a:p>
              <a:pPr algn="l" defTabSz="896441"/>
              <a:endParaRPr lang="en-US" sz="2933" b="0" baseline="0" dirty="0">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r>
                <a:rPr lang="en-US" sz="3667" b="1" baseline="0" dirty="0">
                  <a:solidFill>
                    <a:srgbClr val="FFC000"/>
                  </a:solidFill>
                  <a:latin typeface="Trebuchet MS" pitchFamily="34" charset="0"/>
                </a:rPr>
                <a:t>Image Quality Check</a:t>
              </a:r>
            </a:p>
            <a:p>
              <a:pPr lvl="0" algn="l" defTabSz="896441"/>
              <a:r>
                <a:rPr lang="en-US" sz="2933" b="0" baseline="0" dirty="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a:latin typeface="Trebuchet MS" pitchFamily="34" charset="0"/>
              </a:endParaRPr>
            </a:p>
          </p:txBody>
        </p:sp>
        <p:cxnSp>
          <p:nvCxnSpPr>
            <p:cNvPr id="37" name="Straight Connector 36"/>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3531152" y="13393589"/>
              <a:ext cx="1952703" cy="1469032"/>
            </a:xfrm>
            <a:prstGeom prst="rect">
              <a:avLst/>
            </a:prstGeom>
          </p:spPr>
        </p:pic>
        <p:pic>
          <p:nvPicPr>
            <p:cNvPr id="39" name="Picture 38"/>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5" name="Group 44"/>
            <p:cNvGrpSpPr/>
            <p:nvPr userDrawn="1"/>
          </p:nvGrpSpPr>
          <p:grpSpPr>
            <a:xfrm>
              <a:off x="-12090394" y="32335946"/>
              <a:ext cx="9204778" cy="2833063"/>
              <a:chOff x="-4440600" y="12356268"/>
              <a:chExt cx="3470785" cy="1064970"/>
            </a:xfrm>
          </p:grpSpPr>
          <p:grpSp>
            <p:nvGrpSpPr>
              <p:cNvPr id="70" name="Group 69"/>
              <p:cNvGrpSpPr/>
              <p:nvPr userDrawn="1"/>
            </p:nvGrpSpPr>
            <p:grpSpPr>
              <a:xfrm>
                <a:off x="-2753668" y="12400491"/>
                <a:ext cx="624431" cy="886963"/>
                <a:chOff x="-3921471" y="13037088"/>
                <a:chExt cx="779338" cy="1271013"/>
              </a:xfrm>
            </p:grpSpPr>
            <p:pic>
              <p:nvPicPr>
                <p:cNvPr id="76" name="Picture 75"/>
                <p:cNvPicPr>
                  <a:picLocks noChangeAspect="1"/>
                </p:cNvPicPr>
                <p:nvPr userDrawn="1"/>
              </p:nvPicPr>
              <p:blipFill>
                <a:blip r:embed="rId6"/>
                <a:stretch>
                  <a:fillRect/>
                </a:stretch>
              </p:blipFill>
              <p:spPr>
                <a:xfrm>
                  <a:off x="-3910934" y="13037088"/>
                  <a:ext cx="768801" cy="1090857"/>
                </a:xfrm>
                <a:prstGeom prst="rect">
                  <a:avLst/>
                </a:prstGeom>
              </p:spPr>
            </p:pic>
            <p:sp>
              <p:nvSpPr>
                <p:cNvPr id="77" name="TextBox 76"/>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a:solidFill>
                        <a:schemeClr val="tx1"/>
                      </a:solidFill>
                    </a:rPr>
                    <a:t>ORIGINAL</a:t>
                  </a:r>
                </a:p>
              </p:txBody>
            </p:sp>
          </p:grpSp>
          <p:grpSp>
            <p:nvGrpSpPr>
              <p:cNvPr id="71" name="Group 70"/>
              <p:cNvGrpSpPr/>
              <p:nvPr userDrawn="1"/>
            </p:nvGrpSpPr>
            <p:grpSpPr>
              <a:xfrm>
                <a:off x="-2003333" y="12400489"/>
                <a:ext cx="1033518" cy="882700"/>
                <a:chOff x="-2880749" y="13041046"/>
                <a:chExt cx="1420279" cy="1213024"/>
              </a:xfrm>
            </p:grpSpPr>
            <p:pic>
              <p:nvPicPr>
                <p:cNvPr id="74" name="Picture 73"/>
                <p:cNvPicPr>
                  <a:picLocks noChangeAspect="1"/>
                </p:cNvPicPr>
                <p:nvPr userDrawn="1"/>
              </p:nvPicPr>
              <p:blipFill>
                <a:blip r:embed="rId6"/>
                <a:stretch>
                  <a:fillRect/>
                </a:stretch>
              </p:blipFill>
              <p:spPr>
                <a:xfrm>
                  <a:off x="-2880749" y="13041046"/>
                  <a:ext cx="1420279" cy="1029694"/>
                </a:xfrm>
                <a:prstGeom prst="rect">
                  <a:avLst/>
                </a:prstGeom>
              </p:spPr>
            </p:pic>
            <p:sp>
              <p:nvSpPr>
                <p:cNvPr id="75" name="TextBox 74"/>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a:solidFill>
                        <a:schemeClr val="bg1"/>
                      </a:solidFill>
                    </a:rPr>
                    <a:t>DISTORTED</a:t>
                  </a:r>
                  <a:endParaRPr lang="en-US" sz="917" b="1" dirty="0">
                    <a:solidFill>
                      <a:schemeClr val="bg1"/>
                    </a:solidFill>
                  </a:endParaRPr>
                </a:p>
              </p:txBody>
            </p:sp>
          </p:grpSp>
          <p:pic>
            <p:nvPicPr>
              <p:cNvPr id="72" name="Picture 71"/>
              <p:cNvPicPr>
                <a:picLocks noChangeAspect="1"/>
              </p:cNvPicPr>
              <p:nvPr userDrawn="1"/>
            </p:nvPicPr>
            <p:blipFill>
              <a:blip r:embed="rId7"/>
              <a:stretch>
                <a:fillRect/>
              </a:stretch>
            </p:blipFill>
            <p:spPr>
              <a:xfrm>
                <a:off x="-4440600" y="12356268"/>
                <a:ext cx="1098742" cy="847761"/>
              </a:xfrm>
              <a:prstGeom prst="rect">
                <a:avLst/>
              </a:prstGeom>
            </p:spPr>
          </p:pic>
          <p:sp>
            <p:nvSpPr>
              <p:cNvPr id="73" name="TextBox 72"/>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a:solidFill>
                      <a:schemeClr val="bg1"/>
                    </a:solidFill>
                  </a:rPr>
                  <a:t>Corner</a:t>
                </a:r>
                <a:r>
                  <a:rPr lang="en-US" sz="1833" baseline="0" dirty="0">
                    <a:solidFill>
                      <a:schemeClr val="bg1"/>
                    </a:solidFill>
                  </a:rPr>
                  <a:t> handles</a:t>
                </a:r>
                <a:endParaRPr lang="en-US" sz="1833" dirty="0">
                  <a:solidFill>
                    <a:schemeClr val="bg1"/>
                  </a:solidFill>
                </a:endParaRPr>
              </a:p>
            </p:txBody>
          </p:sp>
        </p:grpSp>
        <p:grpSp>
          <p:nvGrpSpPr>
            <p:cNvPr id="46" name="Group 45"/>
            <p:cNvGrpSpPr/>
            <p:nvPr userDrawn="1"/>
          </p:nvGrpSpPr>
          <p:grpSpPr>
            <a:xfrm>
              <a:off x="-12935202" y="38908539"/>
              <a:ext cx="11328025" cy="2998418"/>
              <a:chOff x="-4742408" y="14609970"/>
              <a:chExt cx="4271383" cy="1127128"/>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311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311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68" name="TextBox 67"/>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a:solidFill>
                      <a:srgbClr val="92D050"/>
                    </a:solidFill>
                  </a:rPr>
                  <a:t>Good</a:t>
                </a:r>
                <a:r>
                  <a:rPr lang="en-US" sz="1467" baseline="0" dirty="0">
                    <a:solidFill>
                      <a:srgbClr val="92D050"/>
                    </a:solidFill>
                  </a:rPr>
                  <a:t> </a:t>
                </a:r>
                <a:r>
                  <a:rPr lang="en-US" sz="1467" baseline="0" dirty="0">
                    <a:solidFill>
                      <a:schemeClr val="bg1"/>
                    </a:solidFill>
                  </a:rPr>
                  <a:t>printing quality</a:t>
                </a:r>
                <a:endParaRPr lang="en-US" sz="1467" dirty="0">
                  <a:solidFill>
                    <a:schemeClr val="bg1"/>
                  </a:solidFill>
                </a:endParaRPr>
              </a:p>
            </p:txBody>
          </p:sp>
          <p:sp>
            <p:nvSpPr>
              <p:cNvPr id="69" name="TextBox 68"/>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a:solidFill>
                      <a:srgbClr val="FF0000"/>
                    </a:solidFill>
                  </a:rPr>
                  <a:t>Bad </a:t>
                </a:r>
                <a:r>
                  <a:rPr lang="en-US" sz="1467" dirty="0">
                    <a:solidFill>
                      <a:schemeClr val="bg1"/>
                    </a:solidFill>
                  </a:rPr>
                  <a:t>printing quality</a:t>
                </a:r>
              </a:p>
            </p:txBody>
          </p:sp>
        </p:grpSp>
      </p:grpSp>
      <p:grpSp>
        <p:nvGrpSpPr>
          <p:cNvPr id="78" name="Group 77"/>
          <p:cNvGrpSpPr/>
          <p:nvPr userDrawn="1"/>
        </p:nvGrpSpPr>
        <p:grpSpPr>
          <a:xfrm>
            <a:off x="40702131" y="-4954"/>
            <a:ext cx="12389930" cy="40238554"/>
            <a:chOff x="44402324" y="-5404"/>
            <a:chExt cx="13516287" cy="43896604"/>
          </a:xfrm>
        </p:grpSpPr>
        <p:sp>
          <p:nvSpPr>
            <p:cNvPr id="79" name="Rectangle 78"/>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a:solidFill>
                    <a:schemeClr val="bg1"/>
                  </a:solidFill>
                  <a:latin typeface="Trebuchet MS" pitchFamily="34" charset="0"/>
                </a:rPr>
                <a:t>QUICK START (cont.)</a:t>
              </a:r>
            </a:p>
            <a:p>
              <a:pPr algn="ctr"/>
              <a:endParaRPr lang="en-US" sz="4033"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r>
                <a:rPr lang="en-US" sz="293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Text</a:t>
              </a:r>
            </a:p>
            <a:p>
              <a:pPr marL="3706551" lvl="2" indent="0" algn="l" defTabSz="130974"/>
              <a:r>
                <a:rPr lang="en-US" sz="293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 </a:t>
              </a:r>
              <a:r>
                <a:rPr kumimoji="0" lang="en-US" sz="3667"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a:solidFill>
                  <a:schemeClr val="bg1">
                    <a:lumMod val="75000"/>
                  </a:schemeClr>
                </a:solidFill>
                <a:latin typeface="Trebuchet MS" pitchFamily="34" charset="0"/>
              </a:endParaRPr>
            </a:p>
            <a:p>
              <a:pPr marL="1391863" lvl="2"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Tables</a:t>
              </a:r>
            </a:p>
            <a:p>
              <a:pPr marL="1897661" lvl="1" indent="0" algn="l" defTabSz="104779"/>
              <a:r>
                <a:rPr lang="en-US" sz="2933" b="0" baseline="0" dirty="0">
                  <a:solidFill>
                    <a:schemeClr val="bg1">
                      <a:lumMod val="75000"/>
                    </a:schemeClr>
                  </a:solidFill>
                  <a:latin typeface="Trebuchet MS" pitchFamily="34" charset="0"/>
                </a:rPr>
                <a:t>To add a table from scratch go to the INSERT menu and </a:t>
              </a:r>
              <a:br>
                <a:rPr lang="en-US" sz="2933" b="0" baseline="0" dirty="0">
                  <a:solidFill>
                    <a:schemeClr val="bg1">
                      <a:lumMod val="75000"/>
                    </a:schemeClr>
                  </a:solidFill>
                  <a:latin typeface="Trebuchet MS" pitchFamily="34" charset="0"/>
                </a:rPr>
              </a:br>
              <a:r>
                <a:rPr lang="en-US" sz="2933" b="0" baseline="0" dirty="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0" name="Object 79"/>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312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1" name="Picture 80"/>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2" name="Object 81"/>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312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3" name="Group 82"/>
            <p:cNvGrpSpPr/>
            <p:nvPr userDrawn="1"/>
          </p:nvGrpSpPr>
          <p:grpSpPr>
            <a:xfrm>
              <a:off x="44804763" y="39613970"/>
              <a:ext cx="12651307" cy="1546389"/>
              <a:chOff x="44200453" y="28362386"/>
              <a:chExt cx="9771399" cy="1090622"/>
            </a:xfrm>
          </p:grpSpPr>
          <p:sp>
            <p:nvSpPr>
              <p:cNvPr id="85" name="Rounded Rectangle 84"/>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8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87" name="TextBox 86"/>
              <p:cNvSpPr txBox="1"/>
              <p:nvPr userDrawn="1"/>
            </p:nvSpPr>
            <p:spPr>
              <a:xfrm>
                <a:off x="45300663" y="28552305"/>
                <a:ext cx="8671189" cy="591997"/>
              </a:xfrm>
              <a:prstGeom prst="rect">
                <a:avLst/>
              </a:prstGeom>
              <a:noFill/>
              <a:ln>
                <a:noFill/>
              </a:ln>
            </p:spPr>
            <p:txBody>
              <a:bodyPr wrap="square" rtlCol="0">
                <a:spAutoFit/>
              </a:bodyPr>
              <a:lstStyle/>
              <a:p>
                <a:r>
                  <a:rPr lang="en-US" sz="2200" dirty="0">
                    <a:solidFill>
                      <a:schemeClr val="tx2"/>
                    </a:solidFill>
                    <a:latin typeface="Trebuchet MS" pitchFamily="34" charset="0"/>
                  </a:rPr>
                  <a:t>Student</a:t>
                </a:r>
                <a:r>
                  <a:rPr lang="en-US" sz="2200" baseline="0" dirty="0">
                    <a:solidFill>
                      <a:schemeClr val="tx2"/>
                    </a:solidFill>
                    <a:latin typeface="Trebuchet MS" pitchFamily="34" charset="0"/>
                  </a:rPr>
                  <a:t> discounts are available on our </a:t>
                </a:r>
                <a:r>
                  <a:rPr lang="en-US" sz="2200" baseline="0" dirty="0" err="1">
                    <a:solidFill>
                      <a:schemeClr val="tx2"/>
                    </a:solidFill>
                    <a:latin typeface="Trebuchet MS" pitchFamily="34" charset="0"/>
                  </a:rPr>
                  <a:t>Facebook</a:t>
                </a:r>
                <a:r>
                  <a:rPr lang="en-US" sz="2200" baseline="0" dirty="0">
                    <a:solidFill>
                      <a:schemeClr val="tx2"/>
                    </a:solidFill>
                    <a:latin typeface="Trebuchet MS" pitchFamily="34" charset="0"/>
                  </a:rPr>
                  <a:t> page.</a:t>
                </a:r>
                <a:br>
                  <a:rPr lang="en-US" sz="2200" baseline="0" dirty="0">
                    <a:solidFill>
                      <a:schemeClr val="tx2"/>
                    </a:solidFill>
                    <a:latin typeface="Trebuchet MS" pitchFamily="34" charset="0"/>
                  </a:rPr>
                </a:br>
                <a:r>
                  <a:rPr lang="en-US" sz="2200" baseline="0" dirty="0">
                    <a:solidFill>
                      <a:schemeClr val="tx2"/>
                    </a:solidFill>
                    <a:latin typeface="Trebuchet MS" pitchFamily="34" charset="0"/>
                  </a:rPr>
                  <a:t>Go to </a:t>
                </a:r>
                <a:r>
                  <a:rPr lang="en-US" sz="2200" u="sng" baseline="0" dirty="0">
                    <a:solidFill>
                      <a:schemeClr val="tx2"/>
                    </a:solidFill>
                    <a:latin typeface="Trebuchet MS" pitchFamily="34" charset="0"/>
                  </a:rPr>
                  <a:t>PosterPresentations.com</a:t>
                </a:r>
                <a:r>
                  <a:rPr lang="en-US" sz="2200" baseline="0" dirty="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84" name="TextBox 83"/>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a:solidFill>
                    <a:schemeClr val="bg1"/>
                  </a:solidFill>
                </a:rPr>
                <a:t>© 2013</a:t>
              </a:r>
              <a:r>
                <a:rPr lang="en-US" sz="2567" baseline="0" dirty="0">
                  <a:solidFill>
                    <a:schemeClr val="bg1"/>
                  </a:solidFill>
                </a:rPr>
                <a:t> </a:t>
              </a:r>
              <a:r>
                <a:rPr lang="en-US" sz="2567" dirty="0">
                  <a:solidFill>
                    <a:schemeClr val="bg1"/>
                  </a:solidFill>
                </a:rPr>
                <a:t>PosterPresentations.com</a:t>
              </a:r>
              <a:br>
                <a:rPr lang="en-US" sz="2567" dirty="0">
                  <a:solidFill>
                    <a:schemeClr val="bg1"/>
                  </a:solidFill>
                </a:rPr>
              </a:br>
              <a:r>
                <a:rPr lang="en-US" sz="2567" dirty="0">
                  <a:solidFill>
                    <a:schemeClr val="bg1"/>
                  </a:solidFill>
                </a:rPr>
                <a:t>    </a:t>
              </a:r>
              <a:r>
                <a:rPr lang="en-US" sz="2200" dirty="0">
                  <a:solidFill>
                    <a:schemeClr val="bg1"/>
                  </a:solidFill>
                </a:rPr>
                <a:t>2117 Fourth Street ,</a:t>
              </a:r>
              <a:r>
                <a:rPr lang="en-US" sz="2200" baseline="0" dirty="0">
                  <a:solidFill>
                    <a:schemeClr val="bg1"/>
                  </a:solidFill>
                </a:rPr>
                <a:t> Unit C        </a:t>
              </a:r>
            </a:p>
            <a:p>
              <a:pPr>
                <a:lnSpc>
                  <a:spcPts val="2383"/>
                </a:lnSpc>
              </a:pPr>
              <a:r>
                <a:rPr lang="en-US" sz="2200" baseline="0" dirty="0">
                  <a:solidFill>
                    <a:schemeClr val="bg1"/>
                  </a:solidFill>
                </a:rPr>
                <a:t>     Berkeley CA </a:t>
              </a:r>
              <a:r>
                <a:rPr lang="en-US" sz="1833" baseline="0" dirty="0">
                  <a:solidFill>
                    <a:schemeClr val="bg1"/>
                  </a:solidFill>
                </a:rPr>
                <a:t>94710</a:t>
              </a:r>
              <a:br>
                <a:rPr lang="en-US" sz="2200" baseline="0" dirty="0">
                  <a:solidFill>
                    <a:schemeClr val="bg1"/>
                  </a:solidFill>
                </a:rPr>
              </a:br>
              <a:r>
                <a:rPr lang="en-US" sz="2200" baseline="0" dirty="0">
                  <a:solidFill>
                    <a:schemeClr val="bg1"/>
                  </a:solidFill>
                </a:rPr>
                <a:t>    </a:t>
              </a:r>
              <a:r>
                <a:rPr lang="en-US" sz="2200" b="1" baseline="0" dirty="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5"/>
          </p:nvPr>
        </p:nvSpPr>
        <p:spPr/>
        <p:txBody>
          <a:bodyPr/>
          <a:lstStyle/>
          <a:p>
            <a:endParaRPr lang="en-US"/>
          </a:p>
        </p:txBody>
      </p:sp>
      <p:sp>
        <p:nvSpPr>
          <p:cNvPr id="6" name="Text Placeholder 5"/>
          <p:cNvSpPr>
            <a:spLocks noGrp="1"/>
          </p:cNvSpPr>
          <p:nvPr>
            <p:ph type="body" sz="quarter" idx="26"/>
          </p:nvPr>
        </p:nvSpPr>
        <p:spPr/>
        <p:txBody>
          <a:bodyPr/>
          <a:lstStyle/>
          <a:p>
            <a:endParaRPr lang="en-US"/>
          </a:p>
        </p:txBody>
      </p:sp>
      <p:sp>
        <p:nvSpPr>
          <p:cNvPr id="7" name="Text Placeholder 6"/>
          <p:cNvSpPr>
            <a:spLocks noGrp="1"/>
          </p:cNvSpPr>
          <p:nvPr>
            <p:ph type="body" sz="quarter" idx="27"/>
          </p:nvPr>
        </p:nvSpPr>
        <p:spPr/>
        <p:txBody>
          <a:bodyPr/>
          <a:lstStyle/>
          <a:p>
            <a:endParaRPr lang="en-US"/>
          </a:p>
        </p:txBody>
      </p:sp>
      <p:sp>
        <p:nvSpPr>
          <p:cNvPr id="8" name="Text Placeholder 7"/>
          <p:cNvSpPr>
            <a:spLocks noGrp="1"/>
          </p:cNvSpPr>
          <p:nvPr>
            <p:ph type="body" sz="quarter" idx="28"/>
          </p:nvPr>
        </p:nvSpPr>
        <p:spPr/>
        <p:txBody>
          <a:bodyPr/>
          <a:lstStyle/>
          <a:p>
            <a:endParaRPr lang="en-US"/>
          </a:p>
        </p:txBody>
      </p:sp>
      <p:sp>
        <p:nvSpPr>
          <p:cNvPr id="9" name="Text Placeholder 8"/>
          <p:cNvSpPr>
            <a:spLocks noGrp="1"/>
          </p:cNvSpPr>
          <p:nvPr>
            <p:ph type="body" sz="quarter" idx="29"/>
          </p:nvPr>
        </p:nvSpPr>
        <p:spPr/>
        <p:txBody>
          <a:bodyPr/>
          <a:lstStyle/>
          <a:p>
            <a:endParaRPr lang="en-US"/>
          </a:p>
        </p:txBody>
      </p:sp>
      <p:sp>
        <p:nvSpPr>
          <p:cNvPr id="10" name="Text Placeholder 9"/>
          <p:cNvSpPr>
            <a:spLocks noGrp="1"/>
          </p:cNvSpPr>
          <p:nvPr>
            <p:ph type="body" sz="quarter" idx="30"/>
          </p:nvPr>
        </p:nvSpPr>
        <p:spPr/>
        <p:txBody>
          <a:bodyPr/>
          <a:lstStyle/>
          <a:p>
            <a:endParaRPr lang="en-US"/>
          </a:p>
        </p:txBody>
      </p:sp>
      <p:sp>
        <p:nvSpPr>
          <p:cNvPr id="11" name="Text Placeholder 10"/>
          <p:cNvSpPr>
            <a:spLocks noGrp="1"/>
          </p:cNvSpPr>
          <p:nvPr>
            <p:ph type="body" sz="quarter" idx="96"/>
          </p:nvPr>
        </p:nvSpPr>
        <p:spPr/>
        <p:txBody>
          <a:bodyPr/>
          <a:lstStyle/>
          <a:p>
            <a:endParaRPr lang="en-US"/>
          </a:p>
        </p:txBody>
      </p:sp>
      <p:sp>
        <p:nvSpPr>
          <p:cNvPr id="12" name="Text Placeholder 11"/>
          <p:cNvSpPr>
            <a:spLocks noGrp="1"/>
          </p:cNvSpPr>
          <p:nvPr>
            <p:ph type="body" sz="quarter" idx="150"/>
          </p:nvPr>
        </p:nvSpPr>
        <p:spPr/>
        <p:txBody>
          <a:bodyPr/>
          <a:lstStyle/>
          <a:p>
            <a:endParaRPr lang="en-US"/>
          </a:p>
        </p:txBody>
      </p:sp>
      <p:sp>
        <p:nvSpPr>
          <p:cNvPr id="13" name="Text Placeholder 12"/>
          <p:cNvSpPr>
            <a:spLocks noGrp="1"/>
          </p:cNvSpPr>
          <p:nvPr>
            <p:ph type="body" sz="quarter" idx="151"/>
          </p:nvPr>
        </p:nvSpPr>
        <p:spPr/>
        <p:txBody>
          <a:bodyPr/>
          <a:lstStyle/>
          <a:p>
            <a:endParaRPr lang="en-US"/>
          </a:p>
        </p:txBody>
      </p:sp>
      <p:sp>
        <p:nvSpPr>
          <p:cNvPr id="14" name="Text Placeholder 13"/>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3865398975"/>
      </p:ext>
    </p:extLst>
  </p:cSld>
  <p:clrMapOvr>
    <a:masterClrMapping/>
  </p:clrMapOvr>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109</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Trebuchet MS</vt:lpstr>
      <vt:lpstr>PosterPresentations.com-48x48-Template</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Jacy Warrell</cp:lastModifiedBy>
  <cp:revision>25</cp:revision>
  <dcterms:created xsi:type="dcterms:W3CDTF">2012-02-09T20:53:12Z</dcterms:created>
  <dcterms:modified xsi:type="dcterms:W3CDTF">2020-10-23T01:14:26Z</dcterms:modified>
</cp:coreProperties>
</file>