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8" r:id="rId6"/>
    <p:sldMasterId id="2147483707" r:id="rId7"/>
    <p:sldMasterId id="2147483749" r:id="rId8"/>
    <p:sldMasterId id="2147483701" r:id="rId9"/>
    <p:sldMasterId id="2147483713" r:id="rId10"/>
    <p:sldMasterId id="2147483720" r:id="rId11"/>
    <p:sldMasterId id="2147483724" r:id="rId12"/>
    <p:sldMasterId id="2147483699" r:id="rId13"/>
  </p:sldMasterIdLst>
  <p:notesMasterIdLst>
    <p:notesMasterId r:id="rId24"/>
  </p:notesMasterIdLst>
  <p:sldIdLst>
    <p:sldId id="278" r:id="rId14"/>
    <p:sldId id="290" r:id="rId15"/>
    <p:sldId id="288" r:id="rId16"/>
    <p:sldId id="313" r:id="rId17"/>
    <p:sldId id="316" r:id="rId18"/>
    <p:sldId id="314" r:id="rId19"/>
    <p:sldId id="315" r:id="rId20"/>
    <p:sldId id="279" r:id="rId21"/>
    <p:sldId id="317" r:id="rId22"/>
    <p:sldId id="312" r:id="rId23"/>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E21"/>
    <a:srgbClr val="8A8B8A"/>
    <a:srgbClr val="636466"/>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86722" autoAdjust="0"/>
  </p:normalViewPr>
  <p:slideViewPr>
    <p:cSldViewPr>
      <p:cViewPr varScale="1">
        <p:scale>
          <a:sx n="80" d="100"/>
          <a:sy n="80" d="100"/>
        </p:scale>
        <p:origin x="14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cie Kennedy" userId="2e3a1970-0ebe-417a-860a-7357670de925" providerId="ADAL" clId="{430D591E-DA56-4463-B633-1BD2467E8EC8}"/>
    <pc:docChg chg="modSld sldOrd">
      <pc:chgData name="Kacie Kennedy" userId="2e3a1970-0ebe-417a-860a-7357670de925" providerId="ADAL" clId="{430D591E-DA56-4463-B633-1BD2467E8EC8}" dt="2022-02-22T19:22:00.578" v="63" actId="20577"/>
      <pc:docMkLst>
        <pc:docMk/>
      </pc:docMkLst>
      <pc:sldChg chg="modNotesTx">
        <pc:chgData name="Kacie Kennedy" userId="2e3a1970-0ebe-417a-860a-7357670de925" providerId="ADAL" clId="{430D591E-DA56-4463-B633-1BD2467E8EC8}" dt="2022-02-22T19:19:57.710" v="21" actId="20577"/>
        <pc:sldMkLst>
          <pc:docMk/>
          <pc:sldMk cId="762256926" sldId="278"/>
        </pc:sldMkLst>
      </pc:sldChg>
      <pc:sldChg chg="modNotesTx">
        <pc:chgData name="Kacie Kennedy" userId="2e3a1970-0ebe-417a-860a-7357670de925" providerId="ADAL" clId="{430D591E-DA56-4463-B633-1BD2467E8EC8}" dt="2022-02-22T19:22:00.578" v="63" actId="20577"/>
        <pc:sldMkLst>
          <pc:docMk/>
          <pc:sldMk cId="2993353015" sldId="279"/>
        </pc:sldMkLst>
      </pc:sldChg>
      <pc:sldChg chg="modNotesTx">
        <pc:chgData name="Kacie Kennedy" userId="2e3a1970-0ebe-417a-860a-7357670de925" providerId="ADAL" clId="{430D591E-DA56-4463-B633-1BD2467E8EC8}" dt="2022-02-22T19:21:12.796" v="46" actId="20577"/>
        <pc:sldMkLst>
          <pc:docMk/>
          <pc:sldMk cId="2307737729" sldId="288"/>
        </pc:sldMkLst>
      </pc:sldChg>
      <pc:sldChg chg="modNotesTx">
        <pc:chgData name="Kacie Kennedy" userId="2e3a1970-0ebe-417a-860a-7357670de925" providerId="ADAL" clId="{430D591E-DA56-4463-B633-1BD2467E8EC8}" dt="2022-02-22T19:20:01.196" v="26" actId="20577"/>
        <pc:sldMkLst>
          <pc:docMk/>
          <pc:sldMk cId="269238761" sldId="290"/>
        </pc:sldMkLst>
      </pc:sldChg>
      <pc:sldChg chg="modNotesTx">
        <pc:chgData name="Kacie Kennedy" userId="2e3a1970-0ebe-417a-860a-7357670de925" providerId="ADAL" clId="{430D591E-DA56-4463-B633-1BD2467E8EC8}" dt="2022-02-22T19:19:36.220" v="16" actId="20577"/>
        <pc:sldMkLst>
          <pc:docMk/>
          <pc:sldMk cId="2060332711" sldId="313"/>
        </pc:sldMkLst>
      </pc:sldChg>
      <pc:sldChg chg="modNotesTx">
        <pc:chgData name="Kacie Kennedy" userId="2e3a1970-0ebe-417a-860a-7357670de925" providerId="ADAL" clId="{430D591E-DA56-4463-B633-1BD2467E8EC8}" dt="2022-02-22T19:21:36.694" v="51" actId="20577"/>
        <pc:sldMkLst>
          <pc:docMk/>
          <pc:sldMk cId="2734351797" sldId="314"/>
        </pc:sldMkLst>
      </pc:sldChg>
      <pc:sldChg chg="modNotesTx">
        <pc:chgData name="Kacie Kennedy" userId="2e3a1970-0ebe-417a-860a-7357670de925" providerId="ADAL" clId="{430D591E-DA56-4463-B633-1BD2467E8EC8}" dt="2022-02-22T19:19:06.762" v="4" actId="20577"/>
        <pc:sldMkLst>
          <pc:docMk/>
          <pc:sldMk cId="2605255456" sldId="315"/>
        </pc:sldMkLst>
      </pc:sldChg>
      <pc:sldChg chg="ord modNotesTx">
        <pc:chgData name="Kacie Kennedy" userId="2e3a1970-0ebe-417a-860a-7357670de925" providerId="ADAL" clId="{430D591E-DA56-4463-B633-1BD2467E8EC8}" dt="2022-02-22T19:20:25.009" v="35"/>
        <pc:sldMkLst>
          <pc:docMk/>
          <pc:sldMk cId="3397580359"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2/22/2022</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KACIE</a:t>
            </a:r>
          </a:p>
        </p:txBody>
      </p:sp>
      <p:sp>
        <p:nvSpPr>
          <p:cNvPr id="4" name="Slide Number Placeholder 3"/>
          <p:cNvSpPr>
            <a:spLocks noGrp="1"/>
          </p:cNvSpPr>
          <p:nvPr>
            <p:ph type="sldNum" sz="quarter" idx="5"/>
          </p:nvPr>
        </p:nvSpPr>
        <p:spPr/>
        <p:txBody>
          <a:bodyPr/>
          <a:lstStyle/>
          <a:p>
            <a:fld id="{9535E1C7-88C3-9143-9718-91C56336BFCE}" type="slidenum">
              <a:rPr lang="en-US" smtClean="0"/>
              <a:t>1</a:t>
            </a:fld>
            <a:endParaRPr lang="en-US"/>
          </a:p>
        </p:txBody>
      </p:sp>
    </p:spTree>
    <p:extLst>
      <p:ext uri="{BB962C8B-B14F-4D97-AF65-F5344CB8AC3E}">
        <p14:creationId xmlns:p14="http://schemas.microsoft.com/office/powerpoint/2010/main" val="419490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KACIE</a:t>
            </a:r>
          </a:p>
        </p:txBody>
      </p:sp>
      <p:sp>
        <p:nvSpPr>
          <p:cNvPr id="4" name="Slide Number Placeholder 3"/>
          <p:cNvSpPr>
            <a:spLocks noGrp="1"/>
          </p:cNvSpPr>
          <p:nvPr>
            <p:ph type="sldNum" sz="quarter" idx="5"/>
          </p:nvPr>
        </p:nvSpPr>
        <p:spPr/>
        <p:txBody>
          <a:bodyPr/>
          <a:lstStyle/>
          <a:p>
            <a:fld id="{9535E1C7-88C3-9143-9718-91C56336BFCE}" type="slidenum">
              <a:rPr lang="en-US" smtClean="0"/>
              <a:t>2</a:t>
            </a:fld>
            <a:endParaRPr lang="en-US"/>
          </a:p>
        </p:txBody>
      </p:sp>
    </p:spTree>
    <p:extLst>
      <p:ext uri="{BB962C8B-B14F-4D97-AF65-F5344CB8AC3E}">
        <p14:creationId xmlns:p14="http://schemas.microsoft.com/office/powerpoint/2010/main" val="219269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9535E1C7-88C3-9143-9718-91C56336BFCE}" type="slidenum">
              <a:rPr lang="en-US" smtClean="0"/>
              <a:t>3</a:t>
            </a:fld>
            <a:endParaRPr lang="en-US"/>
          </a:p>
        </p:txBody>
      </p:sp>
    </p:spTree>
    <p:extLst>
      <p:ext uri="{BB962C8B-B14F-4D97-AF65-F5344CB8AC3E}">
        <p14:creationId xmlns:p14="http://schemas.microsoft.com/office/powerpoint/2010/main" val="427693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9535E1C7-88C3-9143-9718-91C56336BFCE}" type="slidenum">
              <a:rPr lang="en-US" smtClean="0"/>
              <a:t>4</a:t>
            </a:fld>
            <a:endParaRPr lang="en-US"/>
          </a:p>
        </p:txBody>
      </p:sp>
    </p:spTree>
    <p:extLst>
      <p:ext uri="{BB962C8B-B14F-4D97-AF65-F5344CB8AC3E}">
        <p14:creationId xmlns:p14="http://schemas.microsoft.com/office/powerpoint/2010/main" val="227257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5"/>
          </p:nvPr>
        </p:nvSpPr>
        <p:spPr/>
        <p:txBody>
          <a:bodyPr/>
          <a:lstStyle/>
          <a:p>
            <a:fld id="{9535E1C7-88C3-9143-9718-91C56336BFCE}" type="slidenum">
              <a:rPr lang="en-US" smtClean="0"/>
              <a:t>5</a:t>
            </a:fld>
            <a:endParaRPr lang="en-US"/>
          </a:p>
        </p:txBody>
      </p:sp>
    </p:spTree>
    <p:extLst>
      <p:ext uri="{BB962C8B-B14F-4D97-AF65-F5344CB8AC3E}">
        <p14:creationId xmlns:p14="http://schemas.microsoft.com/office/powerpoint/2010/main" val="30790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KACIE</a:t>
            </a:r>
          </a:p>
        </p:txBody>
      </p:sp>
      <p:sp>
        <p:nvSpPr>
          <p:cNvPr id="4" name="Slide Number Placeholder 3"/>
          <p:cNvSpPr>
            <a:spLocks noGrp="1"/>
          </p:cNvSpPr>
          <p:nvPr>
            <p:ph type="sldNum" sz="quarter" idx="5"/>
          </p:nvPr>
        </p:nvSpPr>
        <p:spPr/>
        <p:txBody>
          <a:bodyPr/>
          <a:lstStyle/>
          <a:p>
            <a:fld id="{9535E1C7-88C3-9143-9718-91C56336BFCE}" type="slidenum">
              <a:rPr lang="en-US" smtClean="0"/>
              <a:t>6</a:t>
            </a:fld>
            <a:endParaRPr lang="en-US"/>
          </a:p>
        </p:txBody>
      </p:sp>
    </p:spTree>
    <p:extLst>
      <p:ext uri="{BB962C8B-B14F-4D97-AF65-F5344CB8AC3E}">
        <p14:creationId xmlns:p14="http://schemas.microsoft.com/office/powerpoint/2010/main" val="84517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KACIE</a:t>
            </a:r>
          </a:p>
        </p:txBody>
      </p:sp>
      <p:sp>
        <p:nvSpPr>
          <p:cNvPr id="4" name="Slide Number Placeholder 3"/>
          <p:cNvSpPr>
            <a:spLocks noGrp="1"/>
          </p:cNvSpPr>
          <p:nvPr>
            <p:ph type="sldNum" sz="quarter" idx="5"/>
          </p:nvPr>
        </p:nvSpPr>
        <p:spPr/>
        <p:txBody>
          <a:bodyPr/>
          <a:lstStyle/>
          <a:p>
            <a:fld id="{9535E1C7-88C3-9143-9718-91C56336BFCE}" type="slidenum">
              <a:rPr lang="en-US" smtClean="0"/>
              <a:t>7</a:t>
            </a:fld>
            <a:endParaRPr lang="en-US"/>
          </a:p>
        </p:txBody>
      </p:sp>
    </p:spTree>
    <p:extLst>
      <p:ext uri="{BB962C8B-B14F-4D97-AF65-F5344CB8AC3E}">
        <p14:creationId xmlns:p14="http://schemas.microsoft.com/office/powerpoint/2010/main" val="175784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BRENDA/KACIE</a:t>
            </a:r>
          </a:p>
        </p:txBody>
      </p:sp>
      <p:sp>
        <p:nvSpPr>
          <p:cNvPr id="4" name="Slide Number Placeholder 3"/>
          <p:cNvSpPr>
            <a:spLocks noGrp="1"/>
          </p:cNvSpPr>
          <p:nvPr>
            <p:ph type="sldNum" sz="quarter" idx="5"/>
          </p:nvPr>
        </p:nvSpPr>
        <p:spPr/>
        <p:txBody>
          <a:bodyPr/>
          <a:lstStyle/>
          <a:p>
            <a:fld id="{9535E1C7-88C3-9143-9718-91C56336BFCE}" type="slidenum">
              <a:rPr lang="en-US" smtClean="0"/>
              <a:t>8</a:t>
            </a:fld>
            <a:endParaRPr lang="en-US"/>
          </a:p>
        </p:txBody>
      </p:sp>
    </p:spTree>
    <p:extLst>
      <p:ext uri="{BB962C8B-B14F-4D97-AF65-F5344CB8AC3E}">
        <p14:creationId xmlns:p14="http://schemas.microsoft.com/office/powerpoint/2010/main" val="17989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dirty="0"/>
              <a:t>TITLE SLIDE</a:t>
            </a:r>
          </a:p>
        </p:txBody>
      </p:sp>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4984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4528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22443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76312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41126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termark Slides - 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FF4FEE2-C480-F14D-9D7C-716598110BA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E50D1D7-CEAD-C949-BD5D-832AFD3ED0C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616617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termark Slides - Title Only">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2E26178-98DE-A840-9D14-82454776CAB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5" name="Title 1">
            <a:extLst>
              <a:ext uri="{FF2B5EF4-FFF2-40B4-BE49-F238E27FC236}">
                <a16:creationId xmlns:a16="http://schemas.microsoft.com/office/drawing/2014/main" id="{6AE7CAF9-FA58-A74A-B608-798C2DE1C917}"/>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DCDAE6F8-D144-A543-BB78-53FB85CF836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7C49947B-D7AD-724A-88FF-EEC72D3F764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533844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termark Slides - Basic Content">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D26E148-85A6-B94F-8B0E-F58830E9DA7A}"/>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1A7DA98D-B01F-A74D-A06B-8F7171D50E44}"/>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0" name="Text Placeholder 9">
            <a:extLst>
              <a:ext uri="{FF2B5EF4-FFF2-40B4-BE49-F238E27FC236}">
                <a16:creationId xmlns:a16="http://schemas.microsoft.com/office/drawing/2014/main" id="{0990FA9A-068C-6441-A2AE-E6D0663D13D4}"/>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5" name="Oval 4">
            <a:extLst>
              <a:ext uri="{FF2B5EF4-FFF2-40B4-BE49-F238E27FC236}">
                <a16:creationId xmlns:a16="http://schemas.microsoft.com/office/drawing/2014/main" id="{A7D097BC-14E6-E043-B18B-F05D1EC10DD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F10BD4C2-0077-F443-A4A1-482C0F7908C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616824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termark Slides - One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B751172-7069-EC44-84C7-89218D7077AB}"/>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36574AF-E528-4A42-A8B5-21A0F63FEF7F}"/>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9" name="Text Placeholder 17">
            <a:extLst>
              <a:ext uri="{FF2B5EF4-FFF2-40B4-BE49-F238E27FC236}">
                <a16:creationId xmlns:a16="http://schemas.microsoft.com/office/drawing/2014/main" id="{AC9D6666-0F5C-734B-8F1D-924D4D2A1F91}"/>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val 4">
            <a:extLst>
              <a:ext uri="{FF2B5EF4-FFF2-40B4-BE49-F238E27FC236}">
                <a16:creationId xmlns:a16="http://schemas.microsoft.com/office/drawing/2014/main" id="{061D05FB-AAAA-8748-9978-9FA9F33EE363}"/>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33CEDCE4-1A79-6B40-8498-E398E61DA6D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39814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termark Slides - Two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B763811-ECC0-0A4C-B780-BDE87A5F139C}"/>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235159D1-6B8C-B447-8398-2877C97B7E73}"/>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9" name="Content Placeholder 15">
            <a:extLst>
              <a:ext uri="{FF2B5EF4-FFF2-40B4-BE49-F238E27FC236}">
                <a16:creationId xmlns:a16="http://schemas.microsoft.com/office/drawing/2014/main" id="{14EA095B-5735-0047-8189-391016786208}"/>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CEE3093E-23FB-D64F-B067-86720A4F86F5}"/>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5">
            <a:extLst>
              <a:ext uri="{FF2B5EF4-FFF2-40B4-BE49-F238E27FC236}">
                <a16:creationId xmlns:a16="http://schemas.microsoft.com/office/drawing/2014/main" id="{713FDF99-19F6-7141-84F8-713E552D4F0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2674549-18B7-AC41-B266-C65D1AF42FD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03055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termark Slides - Three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1C67938E-B591-C744-9845-725A36C20AA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62FEF4B-F319-944C-928E-E6DB7690803F}"/>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2" name="Content Placeholder 15">
            <a:extLst>
              <a:ext uri="{FF2B5EF4-FFF2-40B4-BE49-F238E27FC236}">
                <a16:creationId xmlns:a16="http://schemas.microsoft.com/office/drawing/2014/main" id="{226B5F0B-451F-9141-8A5A-3A9FD17FE25E}"/>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5">
            <a:extLst>
              <a:ext uri="{FF2B5EF4-FFF2-40B4-BE49-F238E27FC236}">
                <a16:creationId xmlns:a16="http://schemas.microsoft.com/office/drawing/2014/main" id="{4A399597-C05F-7B4F-B93B-5F2F7466813E}"/>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5">
            <a:extLst>
              <a:ext uri="{FF2B5EF4-FFF2-40B4-BE49-F238E27FC236}">
                <a16:creationId xmlns:a16="http://schemas.microsoft.com/office/drawing/2014/main" id="{1050F608-67BA-AD48-A97A-A89D2D7828AB}"/>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a:extLst>
              <a:ext uri="{FF2B5EF4-FFF2-40B4-BE49-F238E27FC236}">
                <a16:creationId xmlns:a16="http://schemas.microsoft.com/office/drawing/2014/main" id="{35EF8E03-C3E5-CF43-96EC-5459E36AC088}"/>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FBD02687-E971-8A4E-BFD4-F812EF2D7A6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253613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73436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916492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31048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70495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eft - Title Only">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9" name="Subtitle 2">
            <a:extLst>
              <a:ext uri="{FF2B5EF4-FFF2-40B4-BE49-F238E27FC236}">
                <a16:creationId xmlns:a16="http://schemas.microsoft.com/office/drawing/2014/main" id="{F4A89566-8A33-2F4E-8F3A-33B58BCF707E}"/>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0" name="Title 1">
            <a:extLst>
              <a:ext uri="{FF2B5EF4-FFF2-40B4-BE49-F238E27FC236}">
                <a16:creationId xmlns:a16="http://schemas.microsoft.com/office/drawing/2014/main" id="{96DF5C87-67A4-9D4D-8AA7-910A6F4DAD25}"/>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EAB71BDE-30DD-184E-9EF8-BB5D088187B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869564A-8EF8-A241-A510-2C7609D3EDC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3120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eft - Basic Conten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8" name="object 11">
            <a:extLst>
              <a:ext uri="{FF2B5EF4-FFF2-40B4-BE49-F238E27FC236}">
                <a16:creationId xmlns:a16="http://schemas.microsoft.com/office/drawing/2014/main" id="{B3864E05-E66B-7644-BCFA-0951B0B75F30}"/>
              </a:ext>
            </a:extLst>
          </p:cNvPr>
          <p:cNvSpPr>
            <a:spLocks/>
          </p:cNvSpPr>
          <p:nvPr userDrawn="1"/>
        </p:nvSpPr>
        <p:spPr bwMode="auto">
          <a:xfrm>
            <a:off x="74676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Text Placeholder 9">
            <a:extLst>
              <a:ext uri="{FF2B5EF4-FFF2-40B4-BE49-F238E27FC236}">
                <a16:creationId xmlns:a16="http://schemas.microsoft.com/office/drawing/2014/main" id="{03B8DE1E-1019-4D4A-B572-563640D87742}"/>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2" name="Subtitle 2">
            <a:extLst>
              <a:ext uri="{FF2B5EF4-FFF2-40B4-BE49-F238E27FC236}">
                <a16:creationId xmlns:a16="http://schemas.microsoft.com/office/drawing/2014/main" id="{395FB973-7F7E-504C-9A0A-CD392A6DEA34}"/>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F5B6B7CB-6F2F-1944-A1EC-820432FDC5F4}"/>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0787F1CE-D49C-7F4B-AAB7-28E1D7B3780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73E8F8F1-0491-7243-8831-F170A458E6F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813771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eft - One Column">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12" name="Content Placeholder 15">
            <a:extLst>
              <a:ext uri="{FF2B5EF4-FFF2-40B4-BE49-F238E27FC236}">
                <a16:creationId xmlns:a16="http://schemas.microsoft.com/office/drawing/2014/main" id="{9F716367-C745-804C-8A3F-9A046E4E1A05}"/>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object 11">
            <a:extLst>
              <a:ext uri="{FF2B5EF4-FFF2-40B4-BE49-F238E27FC236}">
                <a16:creationId xmlns:a16="http://schemas.microsoft.com/office/drawing/2014/main" id="{23C63CA2-D906-8C4C-B049-6085C720AAA5}"/>
              </a:ext>
            </a:extLst>
          </p:cNvPr>
          <p:cNvSpPr>
            <a:spLocks/>
          </p:cNvSpPr>
          <p:nvPr userDrawn="1"/>
        </p:nvSpPr>
        <p:spPr bwMode="auto">
          <a:xfrm>
            <a:off x="74676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3" name="Subtitle 2">
            <a:extLst>
              <a:ext uri="{FF2B5EF4-FFF2-40B4-BE49-F238E27FC236}">
                <a16:creationId xmlns:a16="http://schemas.microsoft.com/office/drawing/2014/main" id="{85A10330-1CEB-E143-8FF2-26BEF21067E6}"/>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4" name="Title 1">
            <a:extLst>
              <a:ext uri="{FF2B5EF4-FFF2-40B4-BE49-F238E27FC236}">
                <a16:creationId xmlns:a16="http://schemas.microsoft.com/office/drawing/2014/main" id="{8CE97F25-82F0-F14D-BAA0-EDEEF217B587}"/>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8" name="Oval 7">
            <a:extLst>
              <a:ext uri="{FF2B5EF4-FFF2-40B4-BE49-F238E27FC236}">
                <a16:creationId xmlns:a16="http://schemas.microsoft.com/office/drawing/2014/main" id="{D793659F-33B0-C14C-B8CF-3E94AAF66F4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DFED5401-8B21-0440-9526-9A8552D8A4F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266551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70690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D81AEF5-BF8F-FD46-BCD5-75256E171725}"/>
              </a:ext>
            </a:extLst>
          </p:cNvPr>
          <p:cNvSpPr>
            <a:spLocks/>
          </p:cNvSpPr>
          <p:nvPr userDrawn="1"/>
        </p:nvSpPr>
        <p:spPr bwMode="auto">
          <a:xfrm>
            <a:off x="320675" y="3063875"/>
            <a:ext cx="14309725" cy="3244850"/>
          </a:xfrm>
          <a:custGeom>
            <a:avLst/>
            <a:gdLst>
              <a:gd name="T0" fmla="*/ 0 w 14310360"/>
              <a:gd name="T1" fmla="*/ 3246119 h 3246120"/>
              <a:gd name="T2" fmla="*/ 14310360 w 14310360"/>
              <a:gd name="T3" fmla="*/ 3246119 h 3246120"/>
              <a:gd name="T4" fmla="*/ 14310360 w 14310360"/>
              <a:gd name="T5" fmla="*/ 0 h 3246120"/>
              <a:gd name="T6" fmla="*/ 0 w 14310360"/>
              <a:gd name="T7" fmla="*/ 0 h 3246120"/>
              <a:gd name="T8" fmla="*/ 0 w 14310360"/>
              <a:gd name="T9" fmla="*/ 3246119 h 3246120"/>
            </a:gdLst>
            <a:ahLst/>
            <a:cxnLst>
              <a:cxn ang="0">
                <a:pos x="T0" y="T1"/>
              </a:cxn>
              <a:cxn ang="0">
                <a:pos x="T2" y="T3"/>
              </a:cxn>
              <a:cxn ang="0">
                <a:pos x="T4" y="T5"/>
              </a:cxn>
              <a:cxn ang="0">
                <a:pos x="T6" y="T7"/>
              </a:cxn>
              <a:cxn ang="0">
                <a:pos x="T8" y="T9"/>
              </a:cxn>
            </a:cxnLst>
            <a:rect l="0" t="0" r="r" b="b"/>
            <a:pathLst>
              <a:path w="14310360" h="3246120">
                <a:moveTo>
                  <a:pt x="0" y="3246119"/>
                </a:moveTo>
                <a:lnTo>
                  <a:pt x="14310360" y="3246119"/>
                </a:lnTo>
                <a:lnTo>
                  <a:pt x="14310360" y="0"/>
                </a:lnTo>
                <a:lnTo>
                  <a:pt x="0" y="0"/>
                </a:lnTo>
                <a:lnTo>
                  <a:pt x="0" y="3246119"/>
                </a:lnTo>
                <a:close/>
              </a:path>
            </a:pathLst>
          </a:custGeom>
          <a:solidFill>
            <a:srgbClr val="C10E21"/>
          </a:solidFill>
          <a:ln>
            <a:noFill/>
          </a:ln>
        </p:spPr>
        <p:txBody>
          <a:bodyPr lIns="0" tIns="0" rIns="0" bIns="0"/>
          <a:lstStyle/>
          <a:p>
            <a:endParaRPr lang="en-US" dirty="0">
              <a:solidFill>
                <a:srgbClr val="C10E21"/>
              </a:solidFill>
            </a:endParaRPr>
          </a:p>
        </p:txBody>
      </p:sp>
      <p:sp>
        <p:nvSpPr>
          <p:cNvPr id="3" name="object 3">
            <a:extLst>
              <a:ext uri="{FF2B5EF4-FFF2-40B4-BE49-F238E27FC236}">
                <a16:creationId xmlns:a16="http://schemas.microsoft.com/office/drawing/2014/main" id="{BB31CC0C-194D-824E-A121-45B35F1B64B5}"/>
              </a:ext>
            </a:extLst>
          </p:cNvPr>
          <p:cNvSpPr>
            <a:spLocks/>
          </p:cNvSpPr>
          <p:nvPr userDrawn="1"/>
        </p:nvSpPr>
        <p:spPr bwMode="auto">
          <a:xfrm>
            <a:off x="0" y="3063875"/>
            <a:ext cx="320675" cy="3244850"/>
          </a:xfrm>
          <a:custGeom>
            <a:avLst/>
            <a:gdLst>
              <a:gd name="T0" fmla="*/ 0 w 320040"/>
              <a:gd name="T1" fmla="*/ 3246119 h 3246120"/>
              <a:gd name="T2" fmla="*/ 320040 w 320040"/>
              <a:gd name="T3" fmla="*/ 3246119 h 3246120"/>
              <a:gd name="T4" fmla="*/ 320040 w 320040"/>
              <a:gd name="T5" fmla="*/ 0 h 3246120"/>
              <a:gd name="T6" fmla="*/ 0 w 320040"/>
              <a:gd name="T7" fmla="*/ 0 h 3246120"/>
              <a:gd name="T8" fmla="*/ 0 w 320040"/>
              <a:gd name="T9" fmla="*/ 3246119 h 3246120"/>
            </a:gdLst>
            <a:ahLst/>
            <a:cxnLst>
              <a:cxn ang="0">
                <a:pos x="T0" y="T1"/>
              </a:cxn>
              <a:cxn ang="0">
                <a:pos x="T2" y="T3"/>
              </a:cxn>
              <a:cxn ang="0">
                <a:pos x="T4" y="T5"/>
              </a:cxn>
              <a:cxn ang="0">
                <a:pos x="T6" y="T7"/>
              </a:cxn>
              <a:cxn ang="0">
                <a:pos x="T8" y="T9"/>
              </a:cxn>
            </a:cxnLst>
            <a:rect l="0" t="0" r="r" b="b"/>
            <a:pathLst>
              <a:path w="320040" h="3246120">
                <a:moveTo>
                  <a:pt x="0" y="3246119"/>
                </a:moveTo>
                <a:lnTo>
                  <a:pt x="320040" y="3246119"/>
                </a:lnTo>
                <a:lnTo>
                  <a:pt x="320040" y="0"/>
                </a:lnTo>
                <a:lnTo>
                  <a:pt x="0" y="0"/>
                </a:lnTo>
                <a:lnTo>
                  <a:pt x="0" y="3246119"/>
                </a:lnTo>
                <a:close/>
              </a:path>
            </a:pathLst>
          </a:custGeom>
          <a:solidFill>
            <a:srgbClr val="990000"/>
          </a:solidFill>
          <a:ln>
            <a:noFill/>
          </a:ln>
        </p:spPr>
        <p:txBody>
          <a:bodyPr lIns="0" tIns="0" rIns="0" bIns="0"/>
          <a:lstStyle/>
          <a:p>
            <a:endParaRPr lang="en-US" dirty="0">
              <a:solidFill>
                <a:srgbClr val="990000"/>
              </a:solidFill>
            </a:endParaRPr>
          </a:p>
        </p:txBody>
      </p:sp>
      <p:sp>
        <p:nvSpPr>
          <p:cNvPr id="7" name="Subtitle 2">
            <a:extLst>
              <a:ext uri="{FF2B5EF4-FFF2-40B4-BE49-F238E27FC236}">
                <a16:creationId xmlns:a16="http://schemas.microsoft.com/office/drawing/2014/main" id="{C5172DB4-A174-084A-A955-8EF506185CC8}"/>
              </a:ext>
            </a:extLst>
          </p:cNvPr>
          <p:cNvSpPr>
            <a:spLocks noGrp="1"/>
          </p:cNvSpPr>
          <p:nvPr>
            <p:ph type="subTitle" idx="1" hasCustomPrompt="1"/>
          </p:nvPr>
        </p:nvSpPr>
        <p:spPr>
          <a:xfrm>
            <a:off x="762000" y="4994145"/>
            <a:ext cx="12954000" cy="873255"/>
          </a:xfrm>
          <a:prstGeom prst="rect">
            <a:avLst/>
          </a:prstGeom>
        </p:spPr>
        <p:txBody>
          <a:bodyPr/>
          <a:lstStyle>
            <a:lvl1pPr marL="0" indent="0" algn="l">
              <a:buNone/>
              <a:defRPr sz="2800" b="0" i="0">
                <a:solidFill>
                  <a:schemeClr val="bg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A087D1DE-F68B-4340-A29E-DE70A5CD1E9B}"/>
              </a:ext>
            </a:extLst>
          </p:cNvPr>
          <p:cNvSpPr>
            <a:spLocks noGrp="1"/>
          </p:cNvSpPr>
          <p:nvPr>
            <p:ph type="ctrTitle" hasCustomPrompt="1"/>
          </p:nvPr>
        </p:nvSpPr>
        <p:spPr>
          <a:xfrm>
            <a:off x="762000" y="3581400"/>
            <a:ext cx="12954000" cy="1311016"/>
          </a:xfrm>
          <a:prstGeom prst="rect">
            <a:avLst/>
          </a:prstGeom>
        </p:spPr>
        <p:txBody>
          <a:bodyPr anchor="b"/>
          <a:lstStyle>
            <a:lvl1pPr algn="l">
              <a:defRPr sz="7800" b="1" i="0" spc="300">
                <a:solidFill>
                  <a:schemeClr val="bg1"/>
                </a:solidFill>
                <a:latin typeface="Lub Dub Heavy" panose="020B0603030403020204" pitchFamily="34" charset="77"/>
              </a:defRPr>
            </a:lvl1pPr>
          </a:lstStyle>
          <a:p>
            <a:r>
              <a:rPr lang="en-US" dirty="0"/>
              <a:t>TITLE SLIDE</a:t>
            </a:r>
          </a:p>
        </p:txBody>
      </p:sp>
      <p:sp>
        <p:nvSpPr>
          <p:cNvPr id="11" name="object 2">
            <a:extLst>
              <a:ext uri="{FF2B5EF4-FFF2-40B4-BE49-F238E27FC236}">
                <a16:creationId xmlns:a16="http://schemas.microsoft.com/office/drawing/2014/main" id="{7A6921F7-3B22-6744-91C8-4F9C827F2A4C}"/>
              </a:ext>
            </a:extLst>
          </p:cNvPr>
          <p:cNvSpPr>
            <a:spLocks/>
          </p:cNvSpPr>
          <p:nvPr userDrawn="1"/>
        </p:nvSpPr>
        <p:spPr bwMode="auto">
          <a:xfrm rot="-5400000">
            <a:off x="-97647" y="4528070"/>
            <a:ext cx="1592292"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pic>
        <p:nvPicPr>
          <p:cNvPr id="10" name="Picture 9">
            <a:extLst>
              <a:ext uri="{FF2B5EF4-FFF2-40B4-BE49-F238E27FC236}">
                <a16:creationId xmlns:a16="http://schemas.microsoft.com/office/drawing/2014/main" id="{E0BFB8F1-9F7B-8144-8419-75FD2065A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Tree>
    <p:extLst>
      <p:ext uri="{BB962C8B-B14F-4D97-AF65-F5344CB8AC3E}">
        <p14:creationId xmlns:p14="http://schemas.microsoft.com/office/powerpoint/2010/main" val="1240615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871190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705264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ED806F-12DC-A14A-B979-04A5FE689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800" y="9939"/>
            <a:ext cx="7086600" cy="8229600"/>
          </a:xfrm>
          <a:prstGeom prst="rect">
            <a:avLst/>
          </a:prstGeom>
        </p:spPr>
      </p:pic>
      <p:sp>
        <p:nvSpPr>
          <p:cNvPr id="5" name="object 3">
            <a:extLst>
              <a:ext uri="{FF2B5EF4-FFF2-40B4-BE49-F238E27FC236}">
                <a16:creationId xmlns:a16="http://schemas.microsoft.com/office/drawing/2014/main" id="{F99541DB-7A3A-0345-B0B1-81BB7B4A42BA}"/>
              </a:ext>
            </a:extLst>
          </p:cNvPr>
          <p:cNvSpPr>
            <a:spLocks/>
          </p:cNvSpPr>
          <p:nvPr userDrawn="1"/>
        </p:nvSpPr>
        <p:spPr bwMode="auto">
          <a:xfrm>
            <a:off x="6654800" y="4984750"/>
            <a:ext cx="1311275"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rgbClr val="09030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7" name="TextBox 6">
            <a:extLst>
              <a:ext uri="{FF2B5EF4-FFF2-40B4-BE49-F238E27FC236}">
                <a16:creationId xmlns:a16="http://schemas.microsoft.com/office/drawing/2014/main" id="{86A62EC9-3BC5-A046-A31B-A1BF254CAB55}"/>
              </a:ext>
            </a:extLst>
          </p:cNvPr>
          <p:cNvSpPr txBox="1"/>
          <p:nvPr userDrawn="1"/>
        </p:nvSpPr>
        <p:spPr>
          <a:xfrm>
            <a:off x="4672012" y="3530600"/>
            <a:ext cx="5276850" cy="1246495"/>
          </a:xfrm>
          <a:prstGeom prst="rect">
            <a:avLst/>
          </a:prstGeom>
          <a:noFill/>
        </p:spPr>
        <p:txBody>
          <a:bodyPr wrap="square" rtlCol="0">
            <a:spAutoFit/>
          </a:bodyPr>
          <a:lstStyle/>
          <a:p>
            <a:pPr algn="ctr"/>
            <a:r>
              <a:rPr lang="en-US" sz="7500" b="0" i="1" spc="-150" dirty="0">
                <a:solidFill>
                  <a:schemeClr val="tx1"/>
                </a:solidFill>
                <a:latin typeface="Lub Dub Medium" panose="020B0603030403020204" pitchFamily="34" charset="77"/>
              </a:rPr>
              <a:t>Thank You.</a:t>
            </a:r>
          </a:p>
        </p:txBody>
      </p:sp>
      <p:pic>
        <p:nvPicPr>
          <p:cNvPr id="8" name="Picture 7">
            <a:extLst>
              <a:ext uri="{FF2B5EF4-FFF2-40B4-BE49-F238E27FC236}">
                <a16:creationId xmlns:a16="http://schemas.microsoft.com/office/drawing/2014/main" id="{67EC8401-F620-8D4C-8CDE-279F58F58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4288" y="485717"/>
            <a:ext cx="1892300" cy="1023613"/>
          </a:xfrm>
          <a:prstGeom prst="rect">
            <a:avLst/>
          </a:prstGeom>
        </p:spPr>
      </p:pic>
      <p:sp>
        <p:nvSpPr>
          <p:cNvPr id="9" name="Oval 8">
            <a:extLst>
              <a:ext uri="{FF2B5EF4-FFF2-40B4-BE49-F238E27FC236}">
                <a16:creationId xmlns:a16="http://schemas.microsoft.com/office/drawing/2014/main" id="{4DAAE981-D134-A045-8653-9A0B70B268DC}"/>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95875A73-15D5-264F-AC60-210892EE7B2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577563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F3EDD7-9AB5-BE4B-B795-BA31F7B21AB1}"/>
              </a:ext>
            </a:extLst>
          </p:cNvPr>
          <p:cNvSpPr/>
          <p:nvPr userDrawn="1"/>
        </p:nvSpPr>
        <p:spPr>
          <a:xfrm>
            <a:off x="0" y="0"/>
            <a:ext cx="14630400" cy="82296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1792" eaLnBrk="1" fontAlgn="auto" hangingPunct="1">
              <a:spcBef>
                <a:spcPts val="0"/>
              </a:spcBef>
              <a:spcAft>
                <a:spcPts val="0"/>
              </a:spcAft>
              <a:defRPr/>
            </a:pPr>
            <a:endParaRPr lang="en-US" sz="765" dirty="0"/>
          </a:p>
        </p:txBody>
      </p:sp>
      <p:sp>
        <p:nvSpPr>
          <p:cNvPr id="4" name="object 3">
            <a:extLst>
              <a:ext uri="{FF2B5EF4-FFF2-40B4-BE49-F238E27FC236}">
                <a16:creationId xmlns:a16="http://schemas.microsoft.com/office/drawing/2014/main" id="{E84C7E5E-FAC5-A640-926A-E85D069AE2BD}"/>
              </a:ext>
            </a:extLst>
          </p:cNvPr>
          <p:cNvSpPr>
            <a:spLocks/>
          </p:cNvSpPr>
          <p:nvPr userDrawn="1"/>
        </p:nvSpPr>
        <p:spPr bwMode="auto">
          <a:xfrm>
            <a:off x="6654800" y="4984750"/>
            <a:ext cx="1311275"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rgbClr val="09030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5" name="TextBox 4">
            <a:extLst>
              <a:ext uri="{FF2B5EF4-FFF2-40B4-BE49-F238E27FC236}">
                <a16:creationId xmlns:a16="http://schemas.microsoft.com/office/drawing/2014/main" id="{E4AA3A45-4F2F-534A-9A46-4416653664F7}"/>
              </a:ext>
            </a:extLst>
          </p:cNvPr>
          <p:cNvSpPr txBox="1"/>
          <p:nvPr userDrawn="1"/>
        </p:nvSpPr>
        <p:spPr>
          <a:xfrm>
            <a:off x="4672012" y="3530600"/>
            <a:ext cx="5276850" cy="1246495"/>
          </a:xfrm>
          <a:prstGeom prst="rect">
            <a:avLst/>
          </a:prstGeom>
          <a:noFill/>
        </p:spPr>
        <p:txBody>
          <a:bodyPr wrap="square" rtlCol="0">
            <a:spAutoFit/>
          </a:bodyPr>
          <a:lstStyle/>
          <a:p>
            <a:pPr algn="ctr"/>
            <a:r>
              <a:rPr lang="en-US" sz="7500" b="0" i="1" spc="-150" dirty="0">
                <a:solidFill>
                  <a:schemeClr val="bg1"/>
                </a:solidFill>
                <a:latin typeface="Lub Dub Medium" panose="020B0603030403020204" pitchFamily="34" charset="77"/>
              </a:rPr>
              <a:t>Thank You.</a:t>
            </a:r>
          </a:p>
        </p:txBody>
      </p:sp>
      <p:pic>
        <p:nvPicPr>
          <p:cNvPr id="8" name="Picture 10">
            <a:extLst>
              <a:ext uri="{FF2B5EF4-FFF2-40B4-BE49-F238E27FC236}">
                <a16:creationId xmlns:a16="http://schemas.microsoft.com/office/drawing/2014/main" id="{7E06D7D0-32E3-F343-B2BB-AB1FCEE0B1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4287" y="485717"/>
            <a:ext cx="1892301" cy="10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4BB89EE-C79D-F24A-9CCC-411D5FE2B828}"/>
              </a:ext>
            </a:extLst>
          </p:cNvPr>
          <p:cNvSpPr/>
          <p:nvPr userDrawn="1"/>
        </p:nvSpPr>
        <p:spPr>
          <a:xfrm>
            <a:off x="14097000" y="7696200"/>
            <a:ext cx="304800" cy="304800"/>
          </a:xfrm>
          <a:prstGeom prst="ellipse">
            <a:avLst/>
          </a:prstGeom>
          <a:noFill/>
          <a:ln w="317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900A639-AFF9-8F4D-8B38-AE650D3BC39C}"/>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chemeClr val="bg1"/>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8873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C661A29-6BD8-C741-9617-97F919367C8E}"/>
              </a:ext>
            </a:extLst>
          </p:cNvPr>
          <p:cNvSpPr>
            <a:spLocks noGrp="1"/>
          </p:cNvSpPr>
          <p:nvPr>
            <p:ph type="pic" sz="quarter" idx="12"/>
          </p:nvPr>
        </p:nvSpPr>
        <p:spPr>
          <a:xfrm>
            <a:off x="10744200" y="0"/>
            <a:ext cx="3886200" cy="3924300"/>
          </a:xfrm>
          <a:prstGeom prst="rect">
            <a:avLst/>
          </a:prstGeom>
        </p:spPr>
        <p:txBody>
          <a:bodyPr/>
          <a:lstStyle/>
          <a:p>
            <a:r>
              <a:rPr lang="en-US"/>
              <a:t>Click icon to add picture</a:t>
            </a:r>
          </a:p>
        </p:txBody>
      </p:sp>
      <p:sp>
        <p:nvSpPr>
          <p:cNvPr id="9" name="Picture Placeholder 8">
            <a:extLst>
              <a:ext uri="{FF2B5EF4-FFF2-40B4-BE49-F238E27FC236}">
                <a16:creationId xmlns:a16="http://schemas.microsoft.com/office/drawing/2014/main" id="{7442D63B-BBF0-EF4C-82DD-478C90A2C66D}"/>
              </a:ext>
            </a:extLst>
          </p:cNvPr>
          <p:cNvSpPr>
            <a:spLocks noGrp="1"/>
          </p:cNvSpPr>
          <p:nvPr>
            <p:ph type="pic" sz="quarter" idx="11"/>
          </p:nvPr>
        </p:nvSpPr>
        <p:spPr>
          <a:xfrm>
            <a:off x="5562600" y="0"/>
            <a:ext cx="5006975" cy="3924300"/>
          </a:xfrm>
          <a:prstGeom prst="rect">
            <a:avLst/>
          </a:prstGeom>
        </p:spPr>
        <p:txBody>
          <a:bodyPr/>
          <a:lstStyle/>
          <a:p>
            <a:r>
              <a:rPr lang="en-US"/>
              <a:t>Click icon to add picture</a:t>
            </a:r>
          </a:p>
        </p:txBody>
      </p:sp>
      <p:sp>
        <p:nvSpPr>
          <p:cNvPr id="7" name="Picture Placeholder 6">
            <a:extLst>
              <a:ext uri="{FF2B5EF4-FFF2-40B4-BE49-F238E27FC236}">
                <a16:creationId xmlns:a16="http://schemas.microsoft.com/office/drawing/2014/main" id="{6F1BD663-23EA-694F-849E-DEEBC6E391F8}"/>
              </a:ext>
            </a:extLst>
          </p:cNvPr>
          <p:cNvSpPr>
            <a:spLocks noGrp="1"/>
          </p:cNvSpPr>
          <p:nvPr>
            <p:ph type="pic" sz="quarter" idx="10"/>
          </p:nvPr>
        </p:nvSpPr>
        <p:spPr>
          <a:xfrm>
            <a:off x="0" y="0"/>
            <a:ext cx="5387975" cy="8229600"/>
          </a:xfrm>
          <a:prstGeom prst="rect">
            <a:avLst/>
          </a:prstGeom>
        </p:spPr>
        <p:txBody>
          <a:bodyPr/>
          <a:lstStyle/>
          <a:p>
            <a:r>
              <a:rPr lang="en-US"/>
              <a:t>Click icon to add picture</a:t>
            </a:r>
          </a:p>
        </p:txBody>
      </p:sp>
      <p:sp>
        <p:nvSpPr>
          <p:cNvPr id="5" name="Rectangle 4">
            <a:extLst>
              <a:ext uri="{FF2B5EF4-FFF2-40B4-BE49-F238E27FC236}">
                <a16:creationId xmlns:a16="http://schemas.microsoft.com/office/drawing/2014/main" id="{A5999953-1971-EF4C-81A3-710F1560FD43}"/>
              </a:ext>
            </a:extLst>
          </p:cNvPr>
          <p:cNvSpPr/>
          <p:nvPr userDrawn="1"/>
        </p:nvSpPr>
        <p:spPr>
          <a:xfrm>
            <a:off x="5562600" y="4114800"/>
            <a:ext cx="9067800" cy="41148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bject 2">
            <a:extLst>
              <a:ext uri="{FF2B5EF4-FFF2-40B4-BE49-F238E27FC236}">
                <a16:creationId xmlns:a16="http://schemas.microsoft.com/office/drawing/2014/main" id="{26FCC3CB-4FEF-8241-8BD0-E0C8065B11CE}"/>
              </a:ext>
            </a:extLst>
          </p:cNvPr>
          <p:cNvSpPr>
            <a:spLocks/>
          </p:cNvSpPr>
          <p:nvPr userDrawn="1"/>
        </p:nvSpPr>
        <p:spPr bwMode="auto">
          <a:xfrm rot="-5400000">
            <a:off x="6350000" y="7038975"/>
            <a:ext cx="2209800"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2" name="Title 1">
            <a:extLst>
              <a:ext uri="{FF2B5EF4-FFF2-40B4-BE49-F238E27FC236}">
                <a16:creationId xmlns:a16="http://schemas.microsoft.com/office/drawing/2014/main" id="{66BED4E8-AB1C-FC4A-8113-9817E85B4AFF}"/>
              </a:ext>
            </a:extLst>
          </p:cNvPr>
          <p:cNvSpPr>
            <a:spLocks noGrp="1"/>
          </p:cNvSpPr>
          <p:nvPr>
            <p:ph type="ctrTitle" hasCustomPrompt="1"/>
          </p:nvPr>
        </p:nvSpPr>
        <p:spPr>
          <a:xfrm>
            <a:off x="7467600" y="5775584"/>
            <a:ext cx="6553200" cy="1311016"/>
          </a:xfrm>
          <a:prstGeom prst="rect">
            <a:avLst/>
          </a:prstGeom>
        </p:spPr>
        <p:txBody>
          <a:bodyPr anchor="b"/>
          <a:lstStyle>
            <a:lvl1pPr algn="l">
              <a:defRPr sz="8000" b="1" i="0" spc="300">
                <a:solidFill>
                  <a:schemeClr val="bg1"/>
                </a:solidFill>
                <a:latin typeface="Lub Dub Heavy" panose="020B0603030403020204" pitchFamily="34" charset="77"/>
              </a:defRPr>
            </a:lvl1pPr>
          </a:lstStyle>
          <a:p>
            <a:r>
              <a:rPr lang="en-US" dirty="0"/>
              <a:t>TITLE SLIDE</a:t>
            </a:r>
          </a:p>
        </p:txBody>
      </p:sp>
      <p:pic>
        <p:nvPicPr>
          <p:cNvPr id="11" name="Picture 10">
            <a:extLst>
              <a:ext uri="{FF2B5EF4-FFF2-40B4-BE49-F238E27FC236}">
                <a16:creationId xmlns:a16="http://schemas.microsoft.com/office/drawing/2014/main" id="{533F1BE9-0EF8-9E4E-864A-F570CAD62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Tree>
    <p:extLst>
      <p:ext uri="{BB962C8B-B14F-4D97-AF65-F5344CB8AC3E}">
        <p14:creationId xmlns:p14="http://schemas.microsoft.com/office/powerpoint/2010/main" val="317834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18D0BB-9182-D744-A97C-0A8367E2D2A7}"/>
              </a:ext>
            </a:extLst>
          </p:cNvPr>
          <p:cNvSpPr>
            <a:spLocks noGrp="1"/>
          </p:cNvSpPr>
          <p:nvPr>
            <p:ph type="pic" sz="quarter" idx="10"/>
          </p:nvPr>
        </p:nvSpPr>
        <p:spPr>
          <a:xfrm>
            <a:off x="8604250" y="0"/>
            <a:ext cx="6026150" cy="8229600"/>
          </a:xfrm>
          <a:prstGeom prst="rect">
            <a:avLst/>
          </a:prstGeom>
        </p:spPr>
        <p:txBody>
          <a:bodyPr/>
          <a:lstStyle/>
          <a:p>
            <a:endParaRPr lang="en-US"/>
          </a:p>
        </p:txBody>
      </p:sp>
      <p:sp>
        <p:nvSpPr>
          <p:cNvPr id="5" name="object 2">
            <a:extLst>
              <a:ext uri="{FF2B5EF4-FFF2-40B4-BE49-F238E27FC236}">
                <a16:creationId xmlns:a16="http://schemas.microsoft.com/office/drawing/2014/main" id="{D3A4E950-9785-914E-8517-0B5168CD4872}"/>
              </a:ext>
            </a:extLst>
          </p:cNvPr>
          <p:cNvSpPr>
            <a:spLocks/>
          </p:cNvSpPr>
          <p:nvPr userDrawn="1"/>
        </p:nvSpPr>
        <p:spPr bwMode="auto">
          <a:xfrm>
            <a:off x="8382000" y="0"/>
            <a:ext cx="228600" cy="82296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solidFill>
                <a:srgbClr val="C10E21"/>
              </a:solidFill>
            </a:endParaRPr>
          </a:p>
        </p:txBody>
      </p:sp>
      <p:sp>
        <p:nvSpPr>
          <p:cNvPr id="7" name="object 2">
            <a:extLst>
              <a:ext uri="{FF2B5EF4-FFF2-40B4-BE49-F238E27FC236}">
                <a16:creationId xmlns:a16="http://schemas.microsoft.com/office/drawing/2014/main" id="{E61964AE-B74F-F440-B463-278F5B593AC4}"/>
              </a:ext>
            </a:extLst>
          </p:cNvPr>
          <p:cNvSpPr>
            <a:spLocks/>
          </p:cNvSpPr>
          <p:nvPr userDrawn="1"/>
        </p:nvSpPr>
        <p:spPr bwMode="auto">
          <a:xfrm>
            <a:off x="8604250" y="0"/>
            <a:ext cx="158750" cy="82296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alpha val="79999"/>
            </a:srgbClr>
          </a:solidFill>
          <a:ln>
            <a:noFill/>
          </a:ln>
        </p:spPr>
        <p:txBody>
          <a:bodyPr lIns="0" tIns="0" rIns="0" bIns="0"/>
          <a:lstStyle/>
          <a:p>
            <a:endParaRPr lang="en-US" dirty="0">
              <a:solidFill>
                <a:srgbClr val="C10E21"/>
              </a:solidFill>
            </a:endParaRPr>
          </a:p>
        </p:txBody>
      </p:sp>
      <p:sp>
        <p:nvSpPr>
          <p:cNvPr id="9" name="object 2">
            <a:extLst>
              <a:ext uri="{FF2B5EF4-FFF2-40B4-BE49-F238E27FC236}">
                <a16:creationId xmlns:a16="http://schemas.microsoft.com/office/drawing/2014/main" id="{DFD6B905-F928-8B4A-8A59-3451CB7F305F}"/>
              </a:ext>
            </a:extLst>
          </p:cNvPr>
          <p:cNvSpPr>
            <a:spLocks/>
          </p:cNvSpPr>
          <p:nvPr userDrawn="1"/>
        </p:nvSpPr>
        <p:spPr bwMode="auto">
          <a:xfrm>
            <a:off x="596900" y="4038600"/>
            <a:ext cx="10033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Subtitle 2">
            <a:extLst>
              <a:ext uri="{FF2B5EF4-FFF2-40B4-BE49-F238E27FC236}">
                <a16:creationId xmlns:a16="http://schemas.microsoft.com/office/drawing/2014/main" id="{F229B3F5-ACED-0A40-90EF-1EF2F03AEDF3}"/>
              </a:ext>
            </a:extLst>
          </p:cNvPr>
          <p:cNvSpPr>
            <a:spLocks noGrp="1"/>
          </p:cNvSpPr>
          <p:nvPr>
            <p:ph type="subTitle" idx="1" hasCustomPrompt="1"/>
          </p:nvPr>
        </p:nvSpPr>
        <p:spPr>
          <a:xfrm>
            <a:off x="533400" y="4155946"/>
            <a:ext cx="76962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10463F1F-2433-274F-8360-53EDD0C48276}"/>
              </a:ext>
            </a:extLst>
          </p:cNvPr>
          <p:cNvSpPr>
            <a:spLocks noGrp="1"/>
          </p:cNvSpPr>
          <p:nvPr>
            <p:ph type="ctrTitle" hasCustomPrompt="1"/>
          </p:nvPr>
        </p:nvSpPr>
        <p:spPr>
          <a:xfrm>
            <a:off x="533400" y="2743201"/>
            <a:ext cx="76962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dirty="0"/>
              <a:t>TRANSITION</a:t>
            </a:r>
          </a:p>
        </p:txBody>
      </p:sp>
      <p:pic>
        <p:nvPicPr>
          <p:cNvPr id="13" name="Picture 12">
            <a:extLst>
              <a:ext uri="{FF2B5EF4-FFF2-40B4-BE49-F238E27FC236}">
                <a16:creationId xmlns:a16="http://schemas.microsoft.com/office/drawing/2014/main" id="{85F3FB6B-C210-0F43-9006-5CCF479B59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
        <p:nvSpPr>
          <p:cNvPr id="12" name="Oval 11">
            <a:extLst>
              <a:ext uri="{FF2B5EF4-FFF2-40B4-BE49-F238E27FC236}">
                <a16:creationId xmlns:a16="http://schemas.microsoft.com/office/drawing/2014/main" id="{2599EF94-EDCF-E24B-868A-AE858940CC8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2">
            <a:extLst>
              <a:ext uri="{FF2B5EF4-FFF2-40B4-BE49-F238E27FC236}">
                <a16:creationId xmlns:a16="http://schemas.microsoft.com/office/drawing/2014/main" id="{05485301-425C-2D42-8DA5-B963A3EFA72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97799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6E986-E00A-1141-8C35-61DC5727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800" y="9939"/>
            <a:ext cx="7086600" cy="8229600"/>
          </a:xfrm>
          <a:prstGeom prst="rect">
            <a:avLst/>
          </a:prstGeom>
        </p:spPr>
      </p:pic>
      <p:sp>
        <p:nvSpPr>
          <p:cNvPr id="3" name="object 2">
            <a:extLst>
              <a:ext uri="{FF2B5EF4-FFF2-40B4-BE49-F238E27FC236}">
                <a16:creationId xmlns:a16="http://schemas.microsoft.com/office/drawing/2014/main" id="{E985BCAA-2827-F947-AD49-60FE57DFA6C9}"/>
              </a:ext>
            </a:extLst>
          </p:cNvPr>
          <p:cNvSpPr>
            <a:spLocks/>
          </p:cNvSpPr>
          <p:nvPr userDrawn="1"/>
        </p:nvSpPr>
        <p:spPr bwMode="auto">
          <a:xfrm>
            <a:off x="596900" y="4038600"/>
            <a:ext cx="10033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4" name="Subtitle 2">
            <a:extLst>
              <a:ext uri="{FF2B5EF4-FFF2-40B4-BE49-F238E27FC236}">
                <a16:creationId xmlns:a16="http://schemas.microsoft.com/office/drawing/2014/main" id="{8134DF15-51AF-364A-BDCD-6BBF8219B262}"/>
              </a:ext>
            </a:extLst>
          </p:cNvPr>
          <p:cNvSpPr>
            <a:spLocks noGrp="1"/>
          </p:cNvSpPr>
          <p:nvPr>
            <p:ph type="subTitle" idx="1" hasCustomPrompt="1"/>
          </p:nvPr>
        </p:nvSpPr>
        <p:spPr>
          <a:xfrm>
            <a:off x="533400" y="4155946"/>
            <a:ext cx="13563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5" name="Title 1">
            <a:extLst>
              <a:ext uri="{FF2B5EF4-FFF2-40B4-BE49-F238E27FC236}">
                <a16:creationId xmlns:a16="http://schemas.microsoft.com/office/drawing/2014/main" id="{125DF36B-E290-AF4F-A86E-A9B9953634D5}"/>
              </a:ext>
            </a:extLst>
          </p:cNvPr>
          <p:cNvSpPr>
            <a:spLocks noGrp="1"/>
          </p:cNvSpPr>
          <p:nvPr>
            <p:ph type="ctrTitle" hasCustomPrompt="1"/>
          </p:nvPr>
        </p:nvSpPr>
        <p:spPr>
          <a:xfrm>
            <a:off x="533400" y="2743201"/>
            <a:ext cx="135636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dirty="0"/>
              <a:t>TRANSITION</a:t>
            </a:r>
          </a:p>
        </p:txBody>
      </p:sp>
      <p:pic>
        <p:nvPicPr>
          <p:cNvPr id="6" name="Picture 5">
            <a:extLst>
              <a:ext uri="{FF2B5EF4-FFF2-40B4-BE49-F238E27FC236}">
                <a16:creationId xmlns:a16="http://schemas.microsoft.com/office/drawing/2014/main" id="{68A4C676-0787-7642-ACAD-6B16FD1846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sp>
        <p:nvSpPr>
          <p:cNvPr id="8" name="Oval 7">
            <a:extLst>
              <a:ext uri="{FF2B5EF4-FFF2-40B4-BE49-F238E27FC236}">
                <a16:creationId xmlns:a16="http://schemas.microsoft.com/office/drawing/2014/main" id="{87A8444C-FEB3-D44B-98BD-EB8BBDB128D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EF1B68C5-D134-2E41-92A7-69848519C5B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06400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6B0AC3-FCB6-A144-8091-AE231E9FEF0A}"/>
              </a:ext>
            </a:extLst>
          </p:cNvPr>
          <p:cNvSpPr/>
          <p:nvPr userDrawn="1"/>
        </p:nvSpPr>
        <p:spPr>
          <a:xfrm>
            <a:off x="0" y="0"/>
            <a:ext cx="14630400" cy="82296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1792" eaLnBrk="1" fontAlgn="auto" hangingPunct="1">
              <a:spcBef>
                <a:spcPts val="0"/>
              </a:spcBef>
              <a:spcAft>
                <a:spcPts val="0"/>
              </a:spcAft>
              <a:defRPr/>
            </a:pPr>
            <a:endParaRPr lang="en-US" sz="765" dirty="0"/>
          </a:p>
        </p:txBody>
      </p:sp>
      <p:sp>
        <p:nvSpPr>
          <p:cNvPr id="4" name="Subtitle 2">
            <a:extLst>
              <a:ext uri="{FF2B5EF4-FFF2-40B4-BE49-F238E27FC236}">
                <a16:creationId xmlns:a16="http://schemas.microsoft.com/office/drawing/2014/main" id="{ADC0881C-DF0A-D443-A218-6BF27F77903B}"/>
              </a:ext>
            </a:extLst>
          </p:cNvPr>
          <p:cNvSpPr>
            <a:spLocks noGrp="1"/>
          </p:cNvSpPr>
          <p:nvPr>
            <p:ph type="subTitle" idx="1" hasCustomPrompt="1"/>
          </p:nvPr>
        </p:nvSpPr>
        <p:spPr>
          <a:xfrm>
            <a:off x="533400" y="4491038"/>
            <a:ext cx="13563600" cy="1985962"/>
          </a:xfrm>
          <a:prstGeom prst="rect">
            <a:avLst/>
          </a:prstGeom>
        </p:spPr>
        <p:txBody>
          <a:bodyPr/>
          <a:lstStyle>
            <a:lvl1pPr marL="0" indent="0" algn="ctr">
              <a:buNone/>
              <a:defRPr sz="2800" b="0" i="1">
                <a:solidFill>
                  <a:schemeClr val="bg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5" name="Title 1">
            <a:extLst>
              <a:ext uri="{FF2B5EF4-FFF2-40B4-BE49-F238E27FC236}">
                <a16:creationId xmlns:a16="http://schemas.microsoft.com/office/drawing/2014/main" id="{C0EA21BF-AEC7-E84B-9C3C-13C0F2A3414E}"/>
              </a:ext>
            </a:extLst>
          </p:cNvPr>
          <p:cNvSpPr>
            <a:spLocks noGrp="1"/>
          </p:cNvSpPr>
          <p:nvPr>
            <p:ph type="ctrTitle" hasCustomPrompt="1"/>
          </p:nvPr>
        </p:nvSpPr>
        <p:spPr>
          <a:xfrm>
            <a:off x="533400" y="2743201"/>
            <a:ext cx="13563600" cy="1311016"/>
          </a:xfrm>
          <a:prstGeom prst="rect">
            <a:avLst/>
          </a:prstGeom>
        </p:spPr>
        <p:txBody>
          <a:bodyPr anchor="b"/>
          <a:lstStyle>
            <a:lvl1pPr algn="ctr">
              <a:defRPr sz="7800" b="1" i="0" spc="300">
                <a:solidFill>
                  <a:schemeClr val="bg1"/>
                </a:solidFill>
                <a:latin typeface="Lub Dub Heavy" panose="020B0603030403020204" pitchFamily="34" charset="77"/>
              </a:defRPr>
            </a:lvl1pPr>
          </a:lstStyle>
          <a:p>
            <a:r>
              <a:rPr lang="en-US" dirty="0"/>
              <a:t>TRANSITION</a:t>
            </a:r>
          </a:p>
        </p:txBody>
      </p:sp>
      <p:pic>
        <p:nvPicPr>
          <p:cNvPr id="6" name="Picture 10">
            <a:extLst>
              <a:ext uri="{FF2B5EF4-FFF2-40B4-BE49-F238E27FC236}">
                <a16:creationId xmlns:a16="http://schemas.microsoft.com/office/drawing/2014/main" id="{B2B7D2CB-FD48-3049-8063-012F78D2C0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a:extLst>
              <a:ext uri="{FF2B5EF4-FFF2-40B4-BE49-F238E27FC236}">
                <a16:creationId xmlns:a16="http://schemas.microsoft.com/office/drawing/2014/main" id="{BB426C1A-6495-2143-8434-BA1544BAB0B9}"/>
              </a:ext>
            </a:extLst>
          </p:cNvPr>
          <p:cNvSpPr>
            <a:spLocks/>
          </p:cNvSpPr>
          <p:nvPr userDrawn="1"/>
        </p:nvSpPr>
        <p:spPr bwMode="auto">
          <a:xfrm>
            <a:off x="6519054" y="4292918"/>
            <a:ext cx="1592292"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8" name="Rectangle 7">
            <a:extLst>
              <a:ext uri="{FF2B5EF4-FFF2-40B4-BE49-F238E27FC236}">
                <a16:creationId xmlns:a16="http://schemas.microsoft.com/office/drawing/2014/main" id="{1A4628AE-1CB2-E342-8FA7-492E33F4D0C7}"/>
              </a:ext>
            </a:extLst>
          </p:cNvPr>
          <p:cNvSpPr/>
          <p:nvPr userDrawn="1"/>
        </p:nvSpPr>
        <p:spPr>
          <a:xfrm flipV="1">
            <a:off x="0" y="0"/>
            <a:ext cx="14630400" cy="2286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DF4C3C7-90C2-064E-B3FE-BF117D8A32A4}"/>
              </a:ext>
            </a:extLst>
          </p:cNvPr>
          <p:cNvSpPr/>
          <p:nvPr userDrawn="1"/>
        </p:nvSpPr>
        <p:spPr>
          <a:xfrm>
            <a:off x="220663" y="7696200"/>
            <a:ext cx="304800" cy="304800"/>
          </a:xfrm>
          <a:prstGeom prst="ellipse">
            <a:avLst/>
          </a:prstGeom>
          <a:noFill/>
          <a:ln w="317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69B9329A-9C59-EF42-A1D1-16F90C0F3B56}"/>
              </a:ext>
            </a:extLst>
          </p:cNvPr>
          <p:cNvSpPr>
            <a:spLocks noGrp="1"/>
          </p:cNvSpPr>
          <p:nvPr>
            <p:ph type="sldNum" sz="quarter" idx="4"/>
          </p:nvPr>
        </p:nvSpPr>
        <p:spPr>
          <a:xfrm>
            <a:off x="152400" y="7629525"/>
            <a:ext cx="441325" cy="438150"/>
          </a:xfrm>
          <a:prstGeom prst="rect">
            <a:avLst/>
          </a:prstGeom>
        </p:spPr>
        <p:txBody>
          <a:bodyPr vert="horz" lIns="91440" tIns="45720" rIns="91440" bIns="45720" rtlCol="0" anchor="ctr"/>
          <a:lstStyle>
            <a:lvl1pPr algn="ctr">
              <a:defRPr sz="800" b="0" i="0">
                <a:solidFill>
                  <a:schemeClr val="bg1"/>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07116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66807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099747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689" r:id="rId3"/>
    <p:sldLayoutId id="2147483685" r:id="rId4"/>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46"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09" r:id="rId3"/>
    <p:sldLayoutId id="2147483710" r:id="rId4"/>
    <p:sldLayoutId id="2147483711" r:id="rId5"/>
    <p:sldLayoutId id="214748371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12" name="Picture 11">
            <a:extLst>
              <a:ext uri="{FF2B5EF4-FFF2-40B4-BE49-F238E27FC236}">
                <a16:creationId xmlns:a16="http://schemas.microsoft.com/office/drawing/2014/main" id="{1CC415AC-582A-5A4A-811D-84C31100026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43800" y="9939"/>
            <a:ext cx="7086600" cy="8229600"/>
          </a:xfrm>
          <a:prstGeom prst="rect">
            <a:avLst/>
          </a:prstGeom>
        </p:spPr>
      </p:pic>
      <p:pic>
        <p:nvPicPr>
          <p:cNvPr id="5" name="Picture 4">
            <a:extLst>
              <a:ext uri="{FF2B5EF4-FFF2-40B4-BE49-F238E27FC236}">
                <a16:creationId xmlns:a16="http://schemas.microsoft.com/office/drawing/2014/main" id="{EDB111D8-72E0-7A4C-9D21-F18ECBF3C35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77523725"/>
      </p:ext>
    </p:extLst>
  </p:cSld>
  <p:clrMap bg1="lt1" tx1="dk1" bg2="lt2" tx2="dk2" accent1="accent1" accent2="accent2" accent3="accent3" accent4="accent4" accent5="accent5" accent6="accent6" hlink="hlink" folHlink="folHlink"/>
  <p:sldLayoutIdLst>
    <p:sldLayoutId id="2147483737" r:id="rId1"/>
    <p:sldLayoutId id="2147483702" r:id="rId2"/>
    <p:sldLayoutId id="2147483703" r:id="rId3"/>
    <p:sldLayoutId id="2147483704" r:id="rId4"/>
    <p:sldLayoutId id="2147483705" r:id="rId5"/>
    <p:sldLayoutId id="214748370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6384595-5D46-C546-AF51-F254509737C2}"/>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6533DC0C-4D66-1A43-847E-8C7247963B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208" y="444500"/>
            <a:ext cx="1216025" cy="657791"/>
          </a:xfrm>
          <a:prstGeom prst="rect">
            <a:avLst/>
          </a:prstGeom>
        </p:spPr>
      </p:pic>
    </p:spTree>
    <p:extLst>
      <p:ext uri="{BB962C8B-B14F-4D97-AF65-F5344CB8AC3E}">
        <p14:creationId xmlns:p14="http://schemas.microsoft.com/office/powerpoint/2010/main" val="500702661"/>
      </p:ext>
    </p:extLst>
  </p:cSld>
  <p:clrMap bg1="lt1" tx1="dk1" bg2="lt2" tx2="dk2" accent1="accent1" accent2="accent2" accent3="accent3" accent4="accent4" accent5="accent5" accent6="accent6" hlink="hlink" folHlink="folHlink"/>
  <p:sldLayoutIdLst>
    <p:sldLayoutId id="2147483721" r:id="rId1"/>
    <p:sldLayoutId id="2147483726" r:id="rId2"/>
    <p:sldLayoutId id="214748372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00" r:id="rId1"/>
    <p:sldLayoutId id="214748374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3EEB7E-DB1C-264A-84EC-001216F2F2BC}"/>
              </a:ext>
            </a:extLst>
          </p:cNvPr>
          <p:cNvSpPr>
            <a:spLocks noGrp="1"/>
          </p:cNvSpPr>
          <p:nvPr>
            <p:ph type="subTitle" idx="1"/>
          </p:nvPr>
        </p:nvSpPr>
        <p:spPr/>
        <p:txBody>
          <a:bodyPr lIns="91440" tIns="45720" rIns="91440" bIns="45720" anchor="t"/>
          <a:lstStyle/>
          <a:p>
            <a:r>
              <a:rPr lang="en-US" dirty="0">
                <a:latin typeface="Lub Dub Medium"/>
              </a:rPr>
              <a:t>Brenda Miller &amp; Kacie Kennedy, MPH</a:t>
            </a:r>
          </a:p>
          <a:p>
            <a:r>
              <a:rPr lang="en-US" dirty="0">
                <a:latin typeface="Lub Dub Medium"/>
              </a:rPr>
              <a:t>American Heart Association – Southeast</a:t>
            </a:r>
          </a:p>
          <a:p>
            <a:r>
              <a:rPr lang="en-US" dirty="0">
                <a:latin typeface="Lub Dub Medium"/>
              </a:rPr>
              <a:t>February 23, 2022</a:t>
            </a:r>
          </a:p>
        </p:txBody>
      </p:sp>
      <p:sp>
        <p:nvSpPr>
          <p:cNvPr id="3" name="Title 2">
            <a:extLst>
              <a:ext uri="{FF2B5EF4-FFF2-40B4-BE49-F238E27FC236}">
                <a16:creationId xmlns:a16="http://schemas.microsoft.com/office/drawing/2014/main" id="{14206DBE-BE0F-E449-B202-F64BF0530ACC}"/>
              </a:ext>
            </a:extLst>
          </p:cNvPr>
          <p:cNvSpPr>
            <a:spLocks noGrp="1"/>
          </p:cNvSpPr>
          <p:nvPr>
            <p:ph type="ctrTitle"/>
          </p:nvPr>
        </p:nvSpPr>
        <p:spPr>
          <a:xfrm>
            <a:off x="533400" y="1676400"/>
            <a:ext cx="13258800" cy="2377817"/>
          </a:xfrm>
        </p:spPr>
        <p:txBody>
          <a:bodyPr lIns="91440" tIns="45720" rIns="91440" bIns="45720" anchor="b"/>
          <a:lstStyle/>
          <a:p>
            <a:pPr>
              <a:spcBef>
                <a:spcPts val="0"/>
              </a:spcBef>
              <a:spcAft>
                <a:spcPts val="0"/>
              </a:spcAft>
            </a:pPr>
            <a:br>
              <a:rPr lang="en-US" dirty="0">
                <a:effectLst/>
              </a:rPr>
            </a:br>
            <a:r>
              <a:rPr lang="en-US" sz="4600" dirty="0">
                <a:effectLst/>
                <a:latin typeface="Lub Dub Bold" panose="020B0803030403020204" pitchFamily="34" charset="0"/>
                <a:ea typeface="Times New Roman" panose="02020603050405020304" pitchFamily="18" charset="0"/>
              </a:rPr>
              <a:t>Building Community Networks to Improve Heart Health in Rural Communities</a:t>
            </a:r>
            <a:endParaRPr lang="en-US" sz="4600" b="0" dirty="0">
              <a:latin typeface="Lub Dub Bold" panose="020B0803030403020204" pitchFamily="34" charset="0"/>
            </a:endParaRPr>
          </a:p>
        </p:txBody>
      </p:sp>
    </p:spTree>
    <p:extLst>
      <p:ext uri="{BB962C8B-B14F-4D97-AF65-F5344CB8AC3E}">
        <p14:creationId xmlns:p14="http://schemas.microsoft.com/office/powerpoint/2010/main" val="76225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A06692-C73A-4CBD-B342-31847A28EBF7}"/>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Tree>
    <p:extLst>
      <p:ext uri="{BB962C8B-B14F-4D97-AF65-F5344CB8AC3E}">
        <p14:creationId xmlns:p14="http://schemas.microsoft.com/office/powerpoint/2010/main" val="45031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D1642A9-DE03-41D1-9358-6C5FD4B26CE6}"/>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DB8EFC47-9FDE-4776-890F-744731937322}"/>
              </a:ext>
            </a:extLst>
          </p:cNvPr>
          <p:cNvSpPr>
            <a:spLocks noGrp="1"/>
          </p:cNvSpPr>
          <p:nvPr>
            <p:ph type="ctrTitle"/>
          </p:nvPr>
        </p:nvSpPr>
        <p:spPr/>
        <p:txBody>
          <a:bodyPr lIns="91440" tIns="45720" rIns="91440" bIns="45720" anchor="b"/>
          <a:lstStyle/>
          <a:p>
            <a:endParaRPr lang="en-US" dirty="0">
              <a:latin typeface="Lub Dub Heavy"/>
            </a:endParaRPr>
          </a:p>
        </p:txBody>
      </p:sp>
      <p:sp>
        <p:nvSpPr>
          <p:cNvPr id="4" name="Slide Number Placeholder 3">
            <a:extLst>
              <a:ext uri="{FF2B5EF4-FFF2-40B4-BE49-F238E27FC236}">
                <a16:creationId xmlns:a16="http://schemas.microsoft.com/office/drawing/2014/main" id="{BC86C8EC-B8AE-4239-9288-BCEEB9D7BE7A}"/>
              </a:ext>
            </a:extLst>
          </p:cNvPr>
          <p:cNvSpPr>
            <a:spLocks noGrp="1"/>
          </p:cNvSpPr>
          <p:nvPr>
            <p:ph type="sldNum" sz="quarter" idx="4"/>
          </p:nvPr>
        </p:nvSpPr>
        <p:spPr/>
        <p:txBody>
          <a:bodyPr/>
          <a:lstStyle/>
          <a:p>
            <a:fld id="{01CD3B2E-BC1C-6C4D-9D91-A67B950EE325}" type="slidenum">
              <a:rPr lang="en-US" smtClean="0"/>
              <a:pPr/>
              <a:t>2</a:t>
            </a:fld>
            <a:endParaRPr lang="en-US" dirty="0"/>
          </a:p>
        </p:txBody>
      </p:sp>
      <p:pic>
        <p:nvPicPr>
          <p:cNvPr id="5" name="Picture 4">
            <a:extLst>
              <a:ext uri="{FF2B5EF4-FFF2-40B4-BE49-F238E27FC236}">
                <a16:creationId xmlns:a16="http://schemas.microsoft.com/office/drawing/2014/main" id="{6786EE2A-2DE0-493D-AB4D-11435FE4A2C0}"/>
              </a:ext>
            </a:extLst>
          </p:cNvPr>
          <p:cNvPicPr>
            <a:picLocks noChangeAspect="1"/>
          </p:cNvPicPr>
          <p:nvPr/>
        </p:nvPicPr>
        <p:blipFill>
          <a:blip r:embed="rId3"/>
          <a:stretch>
            <a:fillRect/>
          </a:stretch>
        </p:blipFill>
        <p:spPr>
          <a:xfrm>
            <a:off x="-1" y="0"/>
            <a:ext cx="14630399" cy="8229600"/>
          </a:xfrm>
          <a:prstGeom prst="rect">
            <a:avLst/>
          </a:prstGeom>
        </p:spPr>
      </p:pic>
      <p:sp>
        <p:nvSpPr>
          <p:cNvPr id="6" name="Rectangle 5">
            <a:extLst>
              <a:ext uri="{FF2B5EF4-FFF2-40B4-BE49-F238E27FC236}">
                <a16:creationId xmlns:a16="http://schemas.microsoft.com/office/drawing/2014/main" id="{14782C6A-8D16-4F54-8F4E-51BDCCAEF714}"/>
              </a:ext>
            </a:extLst>
          </p:cNvPr>
          <p:cNvSpPr/>
          <p:nvPr/>
        </p:nvSpPr>
        <p:spPr>
          <a:xfrm>
            <a:off x="1295400" y="4876800"/>
            <a:ext cx="7239000" cy="2752725"/>
          </a:xfrm>
          <a:prstGeom prst="rect">
            <a:avLst/>
          </a:prstGeom>
          <a:solidFill>
            <a:srgbClr val="C10E21"/>
          </a:solidFill>
          <a:ln>
            <a:solidFill>
              <a:srgbClr val="C10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3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1569D7-19AB-42BE-A197-F94F4E4B8CFF}"/>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9" name="TextBox 8">
            <a:extLst>
              <a:ext uri="{FF2B5EF4-FFF2-40B4-BE49-F238E27FC236}">
                <a16:creationId xmlns:a16="http://schemas.microsoft.com/office/drawing/2014/main" id="{336F7BEB-B8CB-486B-959F-3EDE3A2480FA}"/>
              </a:ext>
            </a:extLst>
          </p:cNvPr>
          <p:cNvSpPr txBox="1"/>
          <p:nvPr/>
        </p:nvSpPr>
        <p:spPr>
          <a:xfrm>
            <a:off x="8001000" y="930255"/>
            <a:ext cx="5943600" cy="6622326"/>
          </a:xfrm>
          <a:prstGeom prst="rect">
            <a:avLst/>
          </a:prstGeom>
          <a:noFill/>
        </p:spPr>
        <p:txBody>
          <a:bodyPr wrap="square" rtlCol="0">
            <a:spAutoFit/>
          </a:bodyPr>
          <a:lstStyle/>
          <a:p>
            <a:pPr marL="342900" indent="-342900">
              <a:spcBef>
                <a:spcPts val="500"/>
              </a:spcBef>
              <a:spcAft>
                <a:spcPts val="500"/>
              </a:spcAft>
              <a:buFont typeface="Arial" panose="020B0604020202020204" pitchFamily="34" charset="0"/>
              <a:buChar char="•"/>
            </a:pPr>
            <a:r>
              <a:rPr lang="en-US" sz="2300" dirty="0">
                <a:latin typeface="Lub Dub Medium" panose="020B0603030403020204" pitchFamily="34" charset="0"/>
              </a:rPr>
              <a:t>Heart Disease remains the No. 1 cause of death in the US, according to 2018 data.</a:t>
            </a:r>
          </a:p>
          <a:p>
            <a:pPr marL="342900" indent="-342900">
              <a:spcBef>
                <a:spcPts val="500"/>
              </a:spcBef>
              <a:spcAft>
                <a:spcPts val="500"/>
              </a:spcAft>
              <a:buFont typeface="Arial" panose="020B0604020202020204" pitchFamily="34" charset="0"/>
              <a:buChar char="•"/>
            </a:pPr>
            <a:r>
              <a:rPr lang="en-US" sz="2300" dirty="0">
                <a:latin typeface="Lub Dub Medium" panose="020B0603030403020204" pitchFamily="34" charset="0"/>
              </a:rPr>
              <a:t>Cardiovascular disease (CVD), listed as the underlying cause of death, accounted for 868,662 deaths in the US in 2017.</a:t>
            </a:r>
          </a:p>
          <a:p>
            <a:pPr marL="342900" indent="-342900">
              <a:spcBef>
                <a:spcPts val="500"/>
              </a:spcBef>
              <a:spcAft>
                <a:spcPts val="500"/>
              </a:spcAft>
              <a:buFont typeface="Arial" panose="020B0604020202020204" pitchFamily="34" charset="0"/>
              <a:buChar char="•"/>
            </a:pPr>
            <a:r>
              <a:rPr lang="en-US" sz="2300" dirty="0">
                <a:latin typeface="Lub Dub Medium" panose="020B0603030403020204" pitchFamily="34" charset="0"/>
              </a:rPr>
              <a:t>CVD claims more lives each year than all forms of cancer and Chronic Lower Respiratory Disease combined.</a:t>
            </a:r>
          </a:p>
          <a:p>
            <a:pPr marL="342900" indent="-342900">
              <a:spcBef>
                <a:spcPts val="500"/>
              </a:spcBef>
              <a:spcAft>
                <a:spcPts val="500"/>
              </a:spcAft>
              <a:buFont typeface="Arial" panose="020B0604020202020204" pitchFamily="34" charset="0"/>
              <a:buChar char="•"/>
            </a:pPr>
            <a:r>
              <a:rPr lang="en-US" sz="2300" dirty="0">
                <a:latin typeface="Lub Dub Medium" panose="020B0603030403020204" pitchFamily="34" charset="0"/>
              </a:rPr>
              <a:t>CVD is the leading global cause of death and accounted for approximately 18.6 million deaths in 2019.</a:t>
            </a:r>
          </a:p>
          <a:p>
            <a:pPr marL="342900" indent="-342900">
              <a:spcBef>
                <a:spcPts val="500"/>
              </a:spcBef>
              <a:spcAft>
                <a:spcPts val="500"/>
              </a:spcAft>
              <a:buFont typeface="Arial" panose="020B0604020202020204" pitchFamily="34" charset="0"/>
              <a:buChar char="•"/>
            </a:pPr>
            <a:r>
              <a:rPr lang="en-US" sz="2300" dirty="0">
                <a:latin typeface="Lub Dub Medium" panose="020B0603030403020204" pitchFamily="34" charset="0"/>
              </a:rPr>
              <a:t>Nearly half of American adults have high blood pressure.  Many don’t even know they have it.</a:t>
            </a:r>
          </a:p>
        </p:txBody>
      </p:sp>
      <p:pic>
        <p:nvPicPr>
          <p:cNvPr id="11" name="Picture 10">
            <a:extLst>
              <a:ext uri="{FF2B5EF4-FFF2-40B4-BE49-F238E27FC236}">
                <a16:creationId xmlns:a16="http://schemas.microsoft.com/office/drawing/2014/main" id="{0DE8F47B-3778-4952-A36B-5FD7253747E2}"/>
              </a:ext>
            </a:extLst>
          </p:cNvPr>
          <p:cNvPicPr>
            <a:picLocks noChangeAspect="1"/>
          </p:cNvPicPr>
          <p:nvPr/>
        </p:nvPicPr>
        <p:blipFill>
          <a:blip r:embed="rId3"/>
          <a:stretch>
            <a:fillRect/>
          </a:stretch>
        </p:blipFill>
        <p:spPr>
          <a:xfrm>
            <a:off x="-914400" y="0"/>
            <a:ext cx="8092630" cy="8229600"/>
          </a:xfrm>
          <a:prstGeom prst="rect">
            <a:avLst/>
          </a:prstGeom>
        </p:spPr>
      </p:pic>
      <p:sp>
        <p:nvSpPr>
          <p:cNvPr id="12" name="Rectangle 11">
            <a:extLst>
              <a:ext uri="{FF2B5EF4-FFF2-40B4-BE49-F238E27FC236}">
                <a16:creationId xmlns:a16="http://schemas.microsoft.com/office/drawing/2014/main" id="{C878D86B-A3BB-47F9-A80D-4EF7F8D5169D}"/>
              </a:ext>
            </a:extLst>
          </p:cNvPr>
          <p:cNvSpPr/>
          <p:nvPr/>
        </p:nvSpPr>
        <p:spPr>
          <a:xfrm>
            <a:off x="-914400" y="0"/>
            <a:ext cx="8092630" cy="8229600"/>
          </a:xfrm>
          <a:prstGeom prst="rect">
            <a:avLst/>
          </a:prstGeom>
          <a:gradFill flip="none" rotWithShape="1">
            <a:gsLst>
              <a:gs pos="51136">
                <a:srgbClr val="FFFFFF">
                  <a:alpha val="33000"/>
                </a:srgbClr>
              </a:gs>
              <a:gs pos="27528">
                <a:srgbClr val="FFFFFF">
                  <a:alpha val="19000"/>
                </a:srgbClr>
              </a:gs>
              <a:gs pos="0">
                <a:schemeClr val="bg1">
                  <a:alpha val="3000"/>
                </a:schemeClr>
              </a:gs>
              <a:gs pos="74000">
                <a:schemeClr val="bg1">
                  <a:alpha val="46000"/>
                </a:schemeClr>
              </a:gs>
              <a:gs pos="83000">
                <a:schemeClr val="bg1">
                  <a:alpha val="55000"/>
                </a:schemeClr>
              </a:gs>
              <a:gs pos="100000">
                <a:schemeClr val="bg1">
                  <a:alpha val="8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73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622891CA-2D82-4F0E-878B-733BEFBCF16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41598"/>
          <a:stretch/>
        </p:blipFill>
        <p:spPr>
          <a:xfrm>
            <a:off x="9716004" y="3067050"/>
            <a:ext cx="4754058" cy="4562475"/>
          </a:xfrm>
          <a:prstGeom prst="ellipse">
            <a:avLst/>
          </a:prstGeom>
          <a:ln w="63500" cap="rnd">
            <a:no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p:spPr>
      </p:pic>
      <p:sp>
        <p:nvSpPr>
          <p:cNvPr id="2" name="Subtitle 1">
            <a:extLst>
              <a:ext uri="{FF2B5EF4-FFF2-40B4-BE49-F238E27FC236}">
                <a16:creationId xmlns:a16="http://schemas.microsoft.com/office/drawing/2014/main" id="{DDFFF449-742E-4564-A9E3-8889E4D21471}"/>
              </a:ext>
            </a:extLst>
          </p:cNvPr>
          <p:cNvSpPr>
            <a:spLocks noGrp="1"/>
          </p:cNvSpPr>
          <p:nvPr>
            <p:ph type="subTitle" idx="1"/>
          </p:nvPr>
        </p:nvSpPr>
        <p:spPr>
          <a:xfrm>
            <a:off x="762000" y="2590800"/>
            <a:ext cx="8679684" cy="4562476"/>
          </a:xfrm>
        </p:spPr>
        <p:txBody>
          <a:bodyPr/>
          <a:lstStyle/>
          <a:p>
            <a:pPr marL="457200" indent="-457200">
              <a:lnSpc>
                <a:spcPct val="130000"/>
              </a:lnSpc>
              <a:spcBef>
                <a:spcPts val="600"/>
              </a:spcBef>
              <a:buFont typeface="Arial" panose="020B0604020202020204" pitchFamily="34" charset="0"/>
              <a:buChar char="•"/>
            </a:pPr>
            <a:r>
              <a:rPr lang="en-US" sz="2800" dirty="0"/>
              <a:t>For the state of Tennessee, the CDC data shows 17,943 heart disease deaths in 2020 and 3,435 stroke deaths in 2019</a:t>
            </a:r>
            <a:r>
              <a:rPr lang="en-US" sz="2800" dirty="0">
                <a:effectLst/>
                <a:latin typeface="Lub Dub Medium" panose="020B0603030403020204" pitchFamily="34" charset="0"/>
                <a:ea typeface="Calibri" panose="020F0502020204030204" pitchFamily="34" charset="0"/>
                <a:cs typeface="Calibri" panose="020F0502020204030204" pitchFamily="34" charset="0"/>
              </a:rPr>
              <a:t>.  </a:t>
            </a:r>
            <a:endParaRPr lang="en-US" sz="2800" dirty="0"/>
          </a:p>
          <a:p>
            <a:pPr marL="457200" indent="-457200">
              <a:lnSpc>
                <a:spcPct val="130000"/>
              </a:lnSpc>
              <a:spcBef>
                <a:spcPts val="600"/>
              </a:spcBef>
              <a:buFont typeface="Arial" panose="020B0604020202020204" pitchFamily="34" charset="0"/>
              <a:buChar char="•"/>
            </a:pPr>
            <a:r>
              <a:rPr lang="en-US" sz="2800" dirty="0"/>
              <a:t>42% of adults in rural TN have high blood pressure. </a:t>
            </a:r>
          </a:p>
          <a:p>
            <a:pPr marL="457200" indent="-457200">
              <a:lnSpc>
                <a:spcPct val="130000"/>
              </a:lnSpc>
              <a:spcBef>
                <a:spcPts val="600"/>
              </a:spcBef>
              <a:buFont typeface="Arial" panose="020B0604020202020204" pitchFamily="34" charset="0"/>
              <a:buChar char="•"/>
            </a:pPr>
            <a:r>
              <a:rPr lang="en-US" sz="2800" dirty="0"/>
              <a:t>54.6% of adults in rural TN with an income less than $25,000/year have high blood pressure. </a:t>
            </a:r>
          </a:p>
        </p:txBody>
      </p:sp>
      <p:sp>
        <p:nvSpPr>
          <p:cNvPr id="3" name="Title 2">
            <a:extLst>
              <a:ext uri="{FF2B5EF4-FFF2-40B4-BE49-F238E27FC236}">
                <a16:creationId xmlns:a16="http://schemas.microsoft.com/office/drawing/2014/main" id="{6544BA1F-9EC3-4628-9119-2B4C8BC7B7D6}"/>
              </a:ext>
            </a:extLst>
          </p:cNvPr>
          <p:cNvSpPr>
            <a:spLocks noGrp="1"/>
          </p:cNvSpPr>
          <p:nvPr>
            <p:ph type="ctrTitle"/>
          </p:nvPr>
        </p:nvSpPr>
        <p:spPr>
          <a:xfrm>
            <a:off x="1066800" y="914400"/>
            <a:ext cx="12877800" cy="914399"/>
          </a:xfrm>
        </p:spPr>
        <p:txBody>
          <a:bodyPr/>
          <a:lstStyle/>
          <a:p>
            <a:pPr algn="ctr"/>
            <a:r>
              <a:rPr lang="en-US" sz="4000" dirty="0"/>
              <a:t>Cardiovascular Disease &amp; Blood Pressure in </a:t>
            </a:r>
            <a:br>
              <a:rPr lang="en-US" sz="4000" dirty="0"/>
            </a:br>
            <a:r>
              <a:rPr lang="en-US" sz="4000" dirty="0"/>
              <a:t>Rural Tennessee</a:t>
            </a:r>
          </a:p>
        </p:txBody>
      </p:sp>
      <p:sp>
        <p:nvSpPr>
          <p:cNvPr id="4" name="Slide Number Placeholder 3">
            <a:extLst>
              <a:ext uri="{FF2B5EF4-FFF2-40B4-BE49-F238E27FC236}">
                <a16:creationId xmlns:a16="http://schemas.microsoft.com/office/drawing/2014/main" id="{2C2148E8-F25A-4AAA-8A0F-469931A9BEBD}"/>
              </a:ext>
            </a:extLst>
          </p:cNvPr>
          <p:cNvSpPr>
            <a:spLocks noGrp="1"/>
          </p:cNvSpPr>
          <p:nvPr>
            <p:ph type="sldNum" sz="quarter" idx="4"/>
          </p:nvPr>
        </p:nvSpPr>
        <p:spPr/>
        <p:txBody>
          <a:bodyPr/>
          <a:lstStyle/>
          <a:p>
            <a:fld id="{01CD3B2E-BC1C-6C4D-9D91-A67B950EE325}" type="slidenum">
              <a:rPr lang="en-US" smtClean="0"/>
              <a:pPr/>
              <a:t>4</a:t>
            </a:fld>
            <a:endParaRPr lang="en-US" dirty="0"/>
          </a:p>
        </p:txBody>
      </p:sp>
    </p:spTree>
    <p:extLst>
      <p:ext uri="{BB962C8B-B14F-4D97-AF65-F5344CB8AC3E}">
        <p14:creationId xmlns:p14="http://schemas.microsoft.com/office/powerpoint/2010/main" val="206033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44BA1F-9EC3-4628-9119-2B4C8BC7B7D6}"/>
              </a:ext>
            </a:extLst>
          </p:cNvPr>
          <p:cNvSpPr>
            <a:spLocks noGrp="1"/>
          </p:cNvSpPr>
          <p:nvPr>
            <p:ph type="ctrTitle"/>
          </p:nvPr>
        </p:nvSpPr>
        <p:spPr>
          <a:xfrm>
            <a:off x="1066800" y="685801"/>
            <a:ext cx="12877800" cy="914399"/>
          </a:xfrm>
        </p:spPr>
        <p:txBody>
          <a:bodyPr/>
          <a:lstStyle/>
          <a:p>
            <a:pPr algn="ctr"/>
            <a:r>
              <a:rPr lang="en-US" sz="4000" dirty="0"/>
              <a:t>Meeting People Where </a:t>
            </a:r>
            <a:r>
              <a:rPr lang="en-US" sz="4000"/>
              <a:t>They Are</a:t>
            </a:r>
            <a:endParaRPr lang="en-US" sz="4000" dirty="0"/>
          </a:p>
        </p:txBody>
      </p:sp>
      <p:sp>
        <p:nvSpPr>
          <p:cNvPr id="4" name="Slide Number Placeholder 3">
            <a:extLst>
              <a:ext uri="{FF2B5EF4-FFF2-40B4-BE49-F238E27FC236}">
                <a16:creationId xmlns:a16="http://schemas.microsoft.com/office/drawing/2014/main" id="{2C2148E8-F25A-4AAA-8A0F-469931A9BEBD}"/>
              </a:ext>
            </a:extLst>
          </p:cNvPr>
          <p:cNvSpPr>
            <a:spLocks noGrp="1"/>
          </p:cNvSpPr>
          <p:nvPr>
            <p:ph type="sldNum" sz="quarter" idx="4"/>
          </p:nvPr>
        </p:nvSpPr>
        <p:spPr/>
        <p:txBody>
          <a:bodyPr/>
          <a:lstStyle/>
          <a:p>
            <a:fld id="{01CD3B2E-BC1C-6C4D-9D91-A67B950EE325}" type="slidenum">
              <a:rPr lang="en-US" smtClean="0"/>
              <a:pPr/>
              <a:t>5</a:t>
            </a:fld>
            <a:endParaRPr lang="en-US" dirty="0"/>
          </a:p>
        </p:txBody>
      </p:sp>
      <p:pic>
        <p:nvPicPr>
          <p:cNvPr id="6" name="Picture 5">
            <a:extLst>
              <a:ext uri="{FF2B5EF4-FFF2-40B4-BE49-F238E27FC236}">
                <a16:creationId xmlns:a16="http://schemas.microsoft.com/office/drawing/2014/main" id="{C15F8A66-6707-4183-8179-E6E2B03A58E4}"/>
              </a:ext>
            </a:extLst>
          </p:cNvPr>
          <p:cNvPicPr>
            <a:picLocks noChangeAspect="1"/>
          </p:cNvPicPr>
          <p:nvPr/>
        </p:nvPicPr>
        <p:blipFill>
          <a:blip r:embed="rId3"/>
          <a:stretch>
            <a:fillRect/>
          </a:stretch>
        </p:blipFill>
        <p:spPr>
          <a:xfrm>
            <a:off x="521431" y="3272589"/>
            <a:ext cx="4492413" cy="2667000"/>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D6C9A217-E9F7-400C-8AE8-B8AB9C90A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756" y="3272589"/>
            <a:ext cx="33442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9DBFE6-9878-4B49-94D2-E346D3366942}"/>
              </a:ext>
            </a:extLst>
          </p:cNvPr>
          <p:cNvSpPr txBox="1"/>
          <p:nvPr/>
        </p:nvSpPr>
        <p:spPr>
          <a:xfrm>
            <a:off x="1155722" y="6128265"/>
            <a:ext cx="3429000" cy="461665"/>
          </a:xfrm>
          <a:prstGeom prst="rect">
            <a:avLst/>
          </a:prstGeom>
          <a:noFill/>
        </p:spPr>
        <p:txBody>
          <a:bodyPr wrap="square" rtlCol="0">
            <a:spAutoFit/>
          </a:bodyPr>
          <a:lstStyle/>
          <a:p>
            <a:pPr algn="ctr"/>
            <a:r>
              <a:rPr lang="en-US" sz="2400" dirty="0">
                <a:latin typeface="Lub Dub Bold" panose="020B0803030403020204" pitchFamily="34" charset="0"/>
              </a:rPr>
              <a:t>Library</a:t>
            </a:r>
          </a:p>
        </p:txBody>
      </p:sp>
      <p:sp>
        <p:nvSpPr>
          <p:cNvPr id="8" name="TextBox 7">
            <a:extLst>
              <a:ext uri="{FF2B5EF4-FFF2-40B4-BE49-F238E27FC236}">
                <a16:creationId xmlns:a16="http://schemas.microsoft.com/office/drawing/2014/main" id="{1037658E-1DA6-4C39-B82D-D638EAA258DC}"/>
              </a:ext>
            </a:extLst>
          </p:cNvPr>
          <p:cNvSpPr txBox="1"/>
          <p:nvPr/>
        </p:nvSpPr>
        <p:spPr>
          <a:xfrm>
            <a:off x="7086600" y="6128266"/>
            <a:ext cx="1447800" cy="461665"/>
          </a:xfrm>
          <a:prstGeom prst="rect">
            <a:avLst/>
          </a:prstGeom>
          <a:noFill/>
        </p:spPr>
        <p:txBody>
          <a:bodyPr wrap="square" rtlCol="0">
            <a:spAutoFit/>
          </a:bodyPr>
          <a:lstStyle/>
          <a:p>
            <a:r>
              <a:rPr lang="en-US" sz="2400" dirty="0">
                <a:latin typeface="Lub Dub Bold" panose="020B0803030403020204" pitchFamily="34" charset="0"/>
              </a:rPr>
              <a:t>Church</a:t>
            </a:r>
          </a:p>
        </p:txBody>
      </p:sp>
      <p:sp>
        <p:nvSpPr>
          <p:cNvPr id="9" name="TextBox 8">
            <a:extLst>
              <a:ext uri="{FF2B5EF4-FFF2-40B4-BE49-F238E27FC236}">
                <a16:creationId xmlns:a16="http://schemas.microsoft.com/office/drawing/2014/main" id="{582108D8-BE93-4EAD-AC2B-71ED2FA8101D}"/>
              </a:ext>
            </a:extLst>
          </p:cNvPr>
          <p:cNvSpPr txBox="1"/>
          <p:nvPr/>
        </p:nvSpPr>
        <p:spPr>
          <a:xfrm>
            <a:off x="11163234" y="6128266"/>
            <a:ext cx="2311444" cy="461665"/>
          </a:xfrm>
          <a:prstGeom prst="rect">
            <a:avLst/>
          </a:prstGeom>
          <a:noFill/>
        </p:spPr>
        <p:txBody>
          <a:bodyPr wrap="square" rtlCol="0">
            <a:spAutoFit/>
          </a:bodyPr>
          <a:lstStyle/>
          <a:p>
            <a:r>
              <a:rPr lang="en-US" sz="2400" dirty="0">
                <a:latin typeface="Lub Dub Bold" panose="020B0803030403020204" pitchFamily="34" charset="0"/>
              </a:rPr>
              <a:t>Grocery</a:t>
            </a:r>
            <a:r>
              <a:rPr lang="en-US" dirty="0"/>
              <a:t> </a:t>
            </a:r>
            <a:r>
              <a:rPr lang="en-US" sz="2400" dirty="0">
                <a:latin typeface="Lub Dub Bold" panose="020B0803030403020204" pitchFamily="34" charset="0"/>
              </a:rPr>
              <a:t>Store</a:t>
            </a:r>
          </a:p>
        </p:txBody>
      </p:sp>
      <p:pic>
        <p:nvPicPr>
          <p:cNvPr id="5" name="Picture 4">
            <a:extLst>
              <a:ext uri="{FF2B5EF4-FFF2-40B4-BE49-F238E27FC236}">
                <a16:creationId xmlns:a16="http://schemas.microsoft.com/office/drawing/2014/main" id="{36D78539-0DCB-4A93-BC54-554EA2AC8346}"/>
              </a:ext>
            </a:extLst>
          </p:cNvPr>
          <p:cNvPicPr>
            <a:picLocks noChangeAspect="1"/>
          </p:cNvPicPr>
          <p:nvPr/>
        </p:nvPicPr>
        <p:blipFill rotWithShape="1">
          <a:blip r:embed="rId5"/>
          <a:srcRect t="2857" b="5713"/>
          <a:stretch/>
        </p:blipFill>
        <p:spPr>
          <a:xfrm>
            <a:off x="5274057" y="3272589"/>
            <a:ext cx="4709194"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758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FFF449-742E-4564-A9E3-8889E4D21471}"/>
              </a:ext>
            </a:extLst>
          </p:cNvPr>
          <p:cNvSpPr>
            <a:spLocks noGrp="1"/>
          </p:cNvSpPr>
          <p:nvPr>
            <p:ph type="subTitle" idx="1"/>
          </p:nvPr>
        </p:nvSpPr>
        <p:spPr>
          <a:xfrm>
            <a:off x="2771273" y="1219201"/>
            <a:ext cx="9468853" cy="914399"/>
          </a:xfrm>
        </p:spPr>
        <p:txBody>
          <a:bodyPr/>
          <a:lstStyle/>
          <a:p>
            <a:pPr algn="ctr"/>
            <a:r>
              <a:rPr lang="en-US" sz="2300" b="1" dirty="0">
                <a:effectLst/>
                <a:latin typeface="Lub Dub Medium" panose="020B0603030403020204" pitchFamily="34" charset="0"/>
                <a:ea typeface="Calibri" panose="020F0502020204030204" pitchFamily="34" charset="0"/>
                <a:cs typeface="Calibri" panose="020F0502020204030204" pitchFamily="34" charset="0"/>
              </a:rPr>
              <a:t>For every 2mmHG decrease in blood pressure the risk of a cardiovascular event is decreased 7% and stroke 10%.</a:t>
            </a:r>
          </a:p>
          <a:p>
            <a:endParaRPr lang="en-US" sz="2800" dirty="0">
              <a:latin typeface="Lub Dub Medium" panose="020B0603030403020204" pitchFamily="34" charset="0"/>
              <a:cs typeface="Calibri" panose="020F0502020204030204" pitchFamily="34" charset="0"/>
            </a:endParaRPr>
          </a:p>
          <a:p>
            <a:endParaRPr lang="en-US" sz="2800" dirty="0"/>
          </a:p>
        </p:txBody>
      </p:sp>
      <p:sp>
        <p:nvSpPr>
          <p:cNvPr id="3" name="Title 2">
            <a:extLst>
              <a:ext uri="{FF2B5EF4-FFF2-40B4-BE49-F238E27FC236}">
                <a16:creationId xmlns:a16="http://schemas.microsoft.com/office/drawing/2014/main" id="{6544BA1F-9EC3-4628-9119-2B4C8BC7B7D6}"/>
              </a:ext>
            </a:extLst>
          </p:cNvPr>
          <p:cNvSpPr>
            <a:spLocks noGrp="1"/>
          </p:cNvSpPr>
          <p:nvPr>
            <p:ph type="ctrTitle"/>
          </p:nvPr>
        </p:nvSpPr>
        <p:spPr>
          <a:xfrm>
            <a:off x="4381499" y="152401"/>
            <a:ext cx="6248400" cy="914399"/>
          </a:xfrm>
        </p:spPr>
        <p:txBody>
          <a:bodyPr/>
          <a:lstStyle/>
          <a:p>
            <a:pPr algn="ctr"/>
            <a:r>
              <a:rPr lang="en-US" sz="4000" dirty="0"/>
              <a:t>BP Control Techniques</a:t>
            </a:r>
          </a:p>
        </p:txBody>
      </p:sp>
      <p:sp>
        <p:nvSpPr>
          <p:cNvPr id="4" name="Slide Number Placeholder 3">
            <a:extLst>
              <a:ext uri="{FF2B5EF4-FFF2-40B4-BE49-F238E27FC236}">
                <a16:creationId xmlns:a16="http://schemas.microsoft.com/office/drawing/2014/main" id="{2C2148E8-F25A-4AAA-8A0F-469931A9BEBD}"/>
              </a:ext>
            </a:extLst>
          </p:cNvPr>
          <p:cNvSpPr>
            <a:spLocks noGrp="1"/>
          </p:cNvSpPr>
          <p:nvPr>
            <p:ph type="sldNum" sz="quarter" idx="4"/>
          </p:nvPr>
        </p:nvSpPr>
        <p:spPr/>
        <p:txBody>
          <a:bodyPr/>
          <a:lstStyle/>
          <a:p>
            <a:fld id="{01CD3B2E-BC1C-6C4D-9D91-A67B950EE325}" type="slidenum">
              <a:rPr lang="en-US" smtClean="0"/>
              <a:pPr/>
              <a:t>6</a:t>
            </a:fld>
            <a:endParaRPr lang="en-US" dirty="0"/>
          </a:p>
        </p:txBody>
      </p:sp>
      <p:sp>
        <p:nvSpPr>
          <p:cNvPr id="5" name="TextBox 4">
            <a:extLst>
              <a:ext uri="{FF2B5EF4-FFF2-40B4-BE49-F238E27FC236}">
                <a16:creationId xmlns:a16="http://schemas.microsoft.com/office/drawing/2014/main" id="{A1989410-B3BF-41E0-9EEE-967AF1FABE7A}"/>
              </a:ext>
            </a:extLst>
          </p:cNvPr>
          <p:cNvSpPr txBox="1"/>
          <p:nvPr/>
        </p:nvSpPr>
        <p:spPr>
          <a:xfrm>
            <a:off x="737978" y="2286001"/>
            <a:ext cx="13154444" cy="5291320"/>
          </a:xfrm>
          <a:prstGeom prst="rect">
            <a:avLst/>
          </a:prstGeom>
          <a:noFill/>
        </p:spPr>
        <p:txBody>
          <a:bodyPr wrap="square" rtlCol="0">
            <a:spAutoFit/>
          </a:bodyPr>
          <a:lstStyle/>
          <a:p>
            <a:pPr marL="342900" marR="0" lvl="0" indent="-342900">
              <a:lnSpc>
                <a:spcPct val="110000"/>
              </a:lnSpc>
              <a:spcBef>
                <a:spcPts val="400"/>
              </a:spcBef>
              <a:spcAft>
                <a:spcPts val="400"/>
              </a:spcAft>
              <a:buFont typeface="+mj-lt"/>
              <a:buAutoNum type="arabicPeriod"/>
            </a:pPr>
            <a:r>
              <a:rPr lang="en-US" sz="2000" u="sng" dirty="0">
                <a:effectLst/>
                <a:latin typeface="Lub Dub Medium" panose="020B0603030403020204" pitchFamily="34" charset="0"/>
                <a:ea typeface="Times New Roman" panose="02020603050405020304" pitchFamily="18" charset="0"/>
              </a:rPr>
              <a:t>Primary Care Physician/Health Care Center Diagnosis </a:t>
            </a:r>
            <a:r>
              <a:rPr lang="en-US" sz="2000" dirty="0">
                <a:effectLst/>
                <a:latin typeface="Lub Dub Medium" panose="020B0603030403020204" pitchFamily="34" charset="0"/>
                <a:ea typeface="Times New Roman" panose="02020603050405020304" pitchFamily="18" charset="0"/>
              </a:rPr>
              <a:t>and regular follow-up checks.</a:t>
            </a:r>
            <a:endParaRPr lang="en-US" sz="2000" dirty="0">
              <a:effectLst/>
              <a:latin typeface="Lub Dub Medium" panose="020B0603030403020204" pitchFamily="34" charset="0"/>
              <a:ea typeface="Calibri" panose="020F0502020204030204" pitchFamily="34" charset="0"/>
            </a:endParaRPr>
          </a:p>
          <a:p>
            <a:pPr marL="342900" marR="0" lvl="0" indent="-342900">
              <a:lnSpc>
                <a:spcPct val="110000"/>
              </a:lnSpc>
              <a:spcBef>
                <a:spcPts val="400"/>
              </a:spcBef>
              <a:spcAft>
                <a:spcPts val="400"/>
              </a:spcAft>
              <a:buFont typeface="+mj-lt"/>
              <a:buAutoNum type="arabicPeriod"/>
            </a:pPr>
            <a:r>
              <a:rPr lang="en-US" sz="2000" u="sng" dirty="0">
                <a:effectLst/>
                <a:latin typeface="Lub Dub Medium" panose="020B0603030403020204" pitchFamily="34" charset="0"/>
                <a:ea typeface="Times New Roman" panose="02020603050405020304" pitchFamily="18" charset="0"/>
              </a:rPr>
              <a:t>Health Care Center Self-Managed Blood Pressure </a:t>
            </a:r>
            <a:r>
              <a:rPr lang="en-US" sz="2000" dirty="0">
                <a:effectLst/>
                <a:latin typeface="Lub Dub Medium" panose="020B0603030403020204" pitchFamily="34" charset="0"/>
                <a:ea typeface="Times New Roman" panose="02020603050405020304" pitchFamily="18" charset="0"/>
              </a:rPr>
              <a:t>– </a:t>
            </a:r>
          </a:p>
          <a:p>
            <a:pPr marL="800100" lvl="1" indent="-342900">
              <a:lnSpc>
                <a:spcPct val="110000"/>
              </a:lnSpc>
              <a:spcBef>
                <a:spcPts val="400"/>
              </a:spcBef>
              <a:spcAft>
                <a:spcPts val="400"/>
              </a:spcAft>
              <a:buFont typeface="Arial" panose="020B0604020202020204" pitchFamily="34" charset="0"/>
              <a:buChar char="•"/>
            </a:pPr>
            <a:r>
              <a:rPr lang="en-US" sz="2000" dirty="0">
                <a:latin typeface="Lub Dub Medium" panose="020B0603030403020204" pitchFamily="34" charset="0"/>
                <a:ea typeface="Times New Roman" panose="02020603050405020304" pitchFamily="18" charset="0"/>
              </a:rPr>
              <a:t>P</a:t>
            </a:r>
            <a:r>
              <a:rPr lang="en-US" sz="2000" dirty="0">
                <a:effectLst/>
                <a:latin typeface="Lub Dub Medium" panose="020B0603030403020204" pitchFamily="34" charset="0"/>
                <a:ea typeface="Times New Roman" panose="02020603050405020304" pitchFamily="18" charset="0"/>
              </a:rPr>
              <a:t>atient is trained to take BP with a validated in-home monitoring device, checks BP at home according to schedule.</a:t>
            </a:r>
          </a:p>
          <a:p>
            <a:pPr marL="800100" lvl="1" indent="-342900">
              <a:lnSpc>
                <a:spcPct val="110000"/>
              </a:lnSpc>
              <a:spcBef>
                <a:spcPts val="400"/>
              </a:spcBef>
              <a:spcAft>
                <a:spcPts val="400"/>
              </a:spcAft>
              <a:buFont typeface="Arial" panose="020B0604020202020204" pitchFamily="34" charset="0"/>
              <a:buChar char="•"/>
            </a:pPr>
            <a:r>
              <a:rPr lang="en-US" sz="2000" dirty="0">
                <a:latin typeface="Lub Dub Medium" panose="020B0603030403020204" pitchFamily="34" charset="0"/>
                <a:ea typeface="Times New Roman" panose="02020603050405020304" pitchFamily="18" charset="0"/>
              </a:rPr>
              <a:t>Via </a:t>
            </a:r>
            <a:r>
              <a:rPr lang="en-US" sz="2000" dirty="0" err="1">
                <a:latin typeface="Lub Dub Medium" panose="020B0603030403020204" pitchFamily="34" charset="0"/>
                <a:ea typeface="Times New Roman" panose="02020603050405020304" pitchFamily="18" charset="0"/>
              </a:rPr>
              <a:t>telemed</a:t>
            </a:r>
            <a:r>
              <a:rPr lang="en-US" sz="2000" dirty="0">
                <a:latin typeface="Lub Dub Medium" panose="020B0603030403020204" pitchFamily="34" charset="0"/>
                <a:ea typeface="Times New Roman" panose="02020603050405020304" pitchFamily="18" charset="0"/>
              </a:rPr>
              <a:t> or in-office appointment patient reports reading to provider, provider then provides feedback to patient.</a:t>
            </a:r>
            <a:r>
              <a:rPr lang="en-US" sz="2000" dirty="0">
                <a:effectLst/>
                <a:latin typeface="Lub Dub Medium" panose="020B0603030403020204" pitchFamily="34" charset="0"/>
                <a:ea typeface="Times New Roman" panose="02020603050405020304" pitchFamily="18" charset="0"/>
              </a:rPr>
              <a:t> </a:t>
            </a:r>
          </a:p>
          <a:p>
            <a:pPr marL="800100" lvl="1" indent="-342900">
              <a:lnSpc>
                <a:spcPct val="110000"/>
              </a:lnSpc>
              <a:spcBef>
                <a:spcPts val="400"/>
              </a:spcBef>
              <a:spcAft>
                <a:spcPts val="400"/>
              </a:spcAft>
              <a:buFont typeface="Arial" panose="020B0604020202020204" pitchFamily="34" charset="0"/>
              <a:buChar char="•"/>
            </a:pPr>
            <a:r>
              <a:rPr lang="en-US" sz="2000" dirty="0">
                <a:latin typeface="Lub Dub Medium" panose="020B0603030403020204" pitchFamily="34" charset="0"/>
                <a:ea typeface="Times New Roman" panose="02020603050405020304" pitchFamily="18" charset="0"/>
              </a:rPr>
              <a:t>2012 study </a:t>
            </a:r>
            <a:r>
              <a:rPr lang="en-US" sz="2000" dirty="0">
                <a:effectLst/>
                <a:latin typeface="Lub Dub Medium" panose="020B0603030403020204" pitchFamily="34" charset="0"/>
                <a:ea typeface="Times New Roman" panose="02020603050405020304" pitchFamily="18" charset="0"/>
              </a:rPr>
              <a:t>showed patients who self-monitor BP on regular basis (minimum of 2x/month for four consecutive months) consistently reduced both systolic and diastolic BP levels.  </a:t>
            </a:r>
            <a:endParaRPr lang="en-US" sz="2000" dirty="0">
              <a:effectLst/>
              <a:latin typeface="Lub Dub Medium" panose="020B0603030403020204" pitchFamily="34" charset="0"/>
              <a:ea typeface="Calibri" panose="020F0502020204030204" pitchFamily="34" charset="0"/>
            </a:endParaRPr>
          </a:p>
          <a:p>
            <a:pPr marL="342900" marR="0" lvl="0" indent="-342900">
              <a:lnSpc>
                <a:spcPct val="110000"/>
              </a:lnSpc>
              <a:spcBef>
                <a:spcPts val="400"/>
              </a:spcBef>
              <a:spcAft>
                <a:spcPts val="400"/>
              </a:spcAft>
              <a:buFont typeface="+mj-lt"/>
              <a:buAutoNum type="arabicPeriod"/>
            </a:pPr>
            <a:r>
              <a:rPr lang="en-US" sz="2000" u="sng" dirty="0">
                <a:effectLst/>
                <a:latin typeface="Lub Dub Medium" panose="020B0603030403020204" pitchFamily="34" charset="0"/>
                <a:ea typeface="Times New Roman" panose="02020603050405020304" pitchFamily="18" charset="0"/>
              </a:rPr>
              <a:t>Community Screen and Refer programs </a:t>
            </a:r>
            <a:r>
              <a:rPr lang="en-US" sz="2000" dirty="0">
                <a:effectLst/>
                <a:latin typeface="Lub Dub Medium" panose="020B0603030403020204" pitchFamily="34" charset="0"/>
                <a:ea typeface="Times New Roman" panose="02020603050405020304" pitchFamily="18" charset="0"/>
              </a:rPr>
              <a:t>– </a:t>
            </a:r>
          </a:p>
          <a:p>
            <a:pPr marL="800100" lvl="1" indent="-342900">
              <a:lnSpc>
                <a:spcPct val="110000"/>
              </a:lnSpc>
              <a:spcBef>
                <a:spcPts val="400"/>
              </a:spcBef>
              <a:spcAft>
                <a:spcPts val="400"/>
              </a:spcAft>
              <a:buFont typeface="Arial" panose="020B0604020202020204" pitchFamily="34" charset="0"/>
              <a:buChar char="•"/>
            </a:pPr>
            <a:r>
              <a:rPr lang="en-US" sz="2000" dirty="0">
                <a:effectLst/>
                <a:latin typeface="Lub Dub Medium" panose="020B0603030403020204" pitchFamily="34" charset="0"/>
                <a:ea typeface="Times New Roman" panose="02020603050405020304" pitchFamily="18" charset="0"/>
              </a:rPr>
              <a:t>Community location provides visitors with access to BP equipment on a regular basis.</a:t>
            </a:r>
          </a:p>
          <a:p>
            <a:pPr marL="800100" lvl="1" indent="-342900">
              <a:lnSpc>
                <a:spcPct val="110000"/>
              </a:lnSpc>
              <a:spcBef>
                <a:spcPts val="400"/>
              </a:spcBef>
              <a:spcAft>
                <a:spcPts val="400"/>
              </a:spcAft>
              <a:buFont typeface="Arial" panose="020B0604020202020204" pitchFamily="34" charset="0"/>
              <a:buChar char="•"/>
            </a:pPr>
            <a:r>
              <a:rPr lang="en-US" sz="2000" dirty="0">
                <a:effectLst/>
                <a:latin typeface="Lub Dub Medium" panose="020B0603030403020204" pitchFamily="34" charset="0"/>
                <a:ea typeface="Times New Roman" panose="02020603050405020304" pitchFamily="18" charset="0"/>
              </a:rPr>
              <a:t>BP reading is taken at a community location by trained volunteer. </a:t>
            </a:r>
          </a:p>
          <a:p>
            <a:pPr marL="800100" lvl="1" indent="-342900">
              <a:lnSpc>
                <a:spcPct val="110000"/>
              </a:lnSpc>
              <a:spcBef>
                <a:spcPts val="400"/>
              </a:spcBef>
              <a:spcAft>
                <a:spcPts val="400"/>
              </a:spcAft>
              <a:buFont typeface="Arial" panose="020B0604020202020204" pitchFamily="34" charset="0"/>
              <a:buChar char="•"/>
            </a:pPr>
            <a:r>
              <a:rPr lang="en-US" sz="2000" dirty="0">
                <a:latin typeface="Lub Dub Medium" panose="020B0603030403020204" pitchFamily="34" charset="0"/>
                <a:ea typeface="Times New Roman" panose="02020603050405020304" pitchFamily="18" charset="0"/>
              </a:rPr>
              <a:t>T</a:t>
            </a:r>
            <a:r>
              <a:rPr lang="en-US" sz="2000" dirty="0">
                <a:effectLst/>
                <a:latin typeface="Lub Dub Medium" panose="020B0603030403020204" pitchFamily="34" charset="0"/>
                <a:ea typeface="Times New Roman" panose="02020603050405020304" pitchFamily="18" charset="0"/>
              </a:rPr>
              <a:t>hose with elevated BP are referred to Primary care physician or clinical </a:t>
            </a:r>
            <a:r>
              <a:rPr lang="en-US" sz="2000" dirty="0">
                <a:latin typeface="Lub Dub Medium" panose="020B0603030403020204" pitchFamily="34" charset="0"/>
                <a:ea typeface="Times New Roman" panose="02020603050405020304" pitchFamily="18" charset="0"/>
              </a:rPr>
              <a:t>partner for follow up, treatment, and further education.</a:t>
            </a:r>
            <a:r>
              <a:rPr lang="en-US" sz="2000" dirty="0">
                <a:effectLst/>
                <a:latin typeface="Lub Dub Medium" panose="020B0603030403020204" pitchFamily="34" charset="0"/>
                <a:ea typeface="Times New Roman" panose="02020603050405020304" pitchFamily="18" charset="0"/>
              </a:rPr>
              <a:t> </a:t>
            </a:r>
          </a:p>
        </p:txBody>
      </p:sp>
    </p:spTree>
    <p:extLst>
      <p:ext uri="{BB962C8B-B14F-4D97-AF65-F5344CB8AC3E}">
        <p14:creationId xmlns:p14="http://schemas.microsoft.com/office/powerpoint/2010/main" val="273435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FFF449-742E-4564-A9E3-8889E4D21471}"/>
              </a:ext>
            </a:extLst>
          </p:cNvPr>
          <p:cNvSpPr>
            <a:spLocks noGrp="1"/>
          </p:cNvSpPr>
          <p:nvPr>
            <p:ph type="subTitle" idx="1"/>
          </p:nvPr>
        </p:nvSpPr>
        <p:spPr>
          <a:xfrm>
            <a:off x="876300" y="2133600"/>
            <a:ext cx="12877800" cy="5038725"/>
          </a:xfrm>
        </p:spPr>
        <p:txBody>
          <a:bodyPr/>
          <a:lstStyle/>
          <a:p>
            <a:pPr marL="457200" marR="0" indent="-457200">
              <a:spcBef>
                <a:spcPts val="0"/>
              </a:spcBef>
              <a:spcAft>
                <a:spcPts val="0"/>
              </a:spcAft>
              <a:buFont typeface="Arial" panose="020B0604020202020204" pitchFamily="34" charset="0"/>
              <a:buChar char="•"/>
            </a:pPr>
            <a:r>
              <a:rPr lang="en-US" sz="2800" dirty="0">
                <a:effectLst/>
                <a:latin typeface="Lub Dub Medium" panose="020B0603030403020204" pitchFamily="34" charset="0"/>
                <a:ea typeface="Calibri" panose="020F0502020204030204" pitchFamily="34" charset="0"/>
              </a:rPr>
              <a:t>Systematic screening/education opportunities in community setting with trained staff or volunteers – at least monthly opportunity</a:t>
            </a:r>
          </a:p>
          <a:p>
            <a:pPr marR="0">
              <a:spcBef>
                <a:spcPts val="0"/>
              </a:spcBef>
              <a:spcAft>
                <a:spcPts val="0"/>
              </a:spcAft>
            </a:pPr>
            <a:endParaRPr lang="en-US" sz="2800" dirty="0">
              <a:effectLst/>
              <a:latin typeface="Lub Dub Medium" panose="020B0603030403020204" pitchFamily="34" charset="0"/>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dirty="0">
                <a:effectLst/>
                <a:latin typeface="Lub Dub Medium" panose="020B0603030403020204" pitchFamily="34" charset="0"/>
                <a:ea typeface="Calibri" panose="020F0502020204030204" pitchFamily="34" charset="0"/>
              </a:rPr>
              <a:t>Direct connection/established partnership with health provider and/or health center</a:t>
            </a:r>
          </a:p>
          <a:p>
            <a:pPr marR="0">
              <a:spcBef>
                <a:spcPts val="0"/>
              </a:spcBef>
              <a:spcAft>
                <a:spcPts val="0"/>
              </a:spcAft>
            </a:pPr>
            <a:r>
              <a:rPr lang="en-US" sz="2800" dirty="0">
                <a:effectLst/>
                <a:latin typeface="Lub Dub Medium" panose="020B0603030403020204" pitchFamily="34" charset="0"/>
                <a:ea typeface="Calibri" panose="020F0502020204030204" pitchFamily="34" charset="0"/>
              </a:rPr>
              <a:t> </a:t>
            </a:r>
          </a:p>
          <a:p>
            <a:pPr marL="457200" marR="0" indent="-457200">
              <a:spcBef>
                <a:spcPts val="0"/>
              </a:spcBef>
              <a:spcAft>
                <a:spcPts val="0"/>
              </a:spcAft>
              <a:buFont typeface="Arial" panose="020B0604020202020204" pitchFamily="34" charset="0"/>
              <a:buChar char="•"/>
            </a:pPr>
            <a:r>
              <a:rPr lang="en-US" sz="2800" dirty="0">
                <a:effectLst/>
                <a:latin typeface="Lub Dub Medium" panose="020B0603030403020204" pitchFamily="34" charset="0"/>
                <a:ea typeface="Calibri" panose="020F0502020204030204" pitchFamily="34" charset="0"/>
              </a:rPr>
              <a:t>Access to validated equipment for blood pressure readings</a:t>
            </a:r>
          </a:p>
          <a:p>
            <a:pPr marR="0">
              <a:spcBef>
                <a:spcPts val="0"/>
              </a:spcBef>
              <a:spcAft>
                <a:spcPts val="0"/>
              </a:spcAft>
            </a:pPr>
            <a:endParaRPr lang="en-US" sz="2800" dirty="0">
              <a:effectLst/>
              <a:latin typeface="Lub Dub Medium" panose="020B0603030403020204" pitchFamily="34" charset="0"/>
              <a:ea typeface="Calibri" panose="020F0502020204030204" pitchFamily="34" charset="0"/>
            </a:endParaRPr>
          </a:p>
          <a:p>
            <a:pPr marL="457200" marR="0" indent="-457200">
              <a:spcBef>
                <a:spcPts val="0"/>
              </a:spcBef>
              <a:spcAft>
                <a:spcPts val="0"/>
              </a:spcAft>
              <a:buFont typeface="Arial" panose="020B0604020202020204" pitchFamily="34" charset="0"/>
              <a:buChar char="•"/>
            </a:pPr>
            <a:r>
              <a:rPr lang="en-US" sz="2800" dirty="0">
                <a:effectLst/>
                <a:latin typeface="Lub Dub Medium" panose="020B0603030403020204" pitchFamily="34" charset="0"/>
                <a:ea typeface="Calibri" panose="020F0502020204030204" pitchFamily="34" charset="0"/>
              </a:rPr>
              <a:t>Written plan for communicating with and referring patients as needed to clinical care.</a:t>
            </a:r>
          </a:p>
          <a:p>
            <a:endParaRPr lang="en-US" dirty="0"/>
          </a:p>
        </p:txBody>
      </p:sp>
      <p:sp>
        <p:nvSpPr>
          <p:cNvPr id="3" name="Title 2">
            <a:extLst>
              <a:ext uri="{FF2B5EF4-FFF2-40B4-BE49-F238E27FC236}">
                <a16:creationId xmlns:a16="http://schemas.microsoft.com/office/drawing/2014/main" id="{6544BA1F-9EC3-4628-9119-2B4C8BC7B7D6}"/>
              </a:ext>
            </a:extLst>
          </p:cNvPr>
          <p:cNvSpPr>
            <a:spLocks noGrp="1"/>
          </p:cNvSpPr>
          <p:nvPr>
            <p:ph type="ctrTitle"/>
          </p:nvPr>
        </p:nvSpPr>
        <p:spPr>
          <a:xfrm>
            <a:off x="1066800" y="685801"/>
            <a:ext cx="12877800" cy="914399"/>
          </a:xfrm>
        </p:spPr>
        <p:txBody>
          <a:bodyPr/>
          <a:lstStyle/>
          <a:p>
            <a:pPr algn="ctr"/>
            <a:r>
              <a:rPr lang="en-US" sz="4000" dirty="0"/>
              <a:t>BP Screen and Referral</a:t>
            </a:r>
          </a:p>
        </p:txBody>
      </p:sp>
      <p:sp>
        <p:nvSpPr>
          <p:cNvPr id="4" name="Slide Number Placeholder 3">
            <a:extLst>
              <a:ext uri="{FF2B5EF4-FFF2-40B4-BE49-F238E27FC236}">
                <a16:creationId xmlns:a16="http://schemas.microsoft.com/office/drawing/2014/main" id="{2C2148E8-F25A-4AAA-8A0F-469931A9BEBD}"/>
              </a:ext>
            </a:extLst>
          </p:cNvPr>
          <p:cNvSpPr>
            <a:spLocks noGrp="1"/>
          </p:cNvSpPr>
          <p:nvPr>
            <p:ph type="sldNum" sz="quarter" idx="4"/>
          </p:nvPr>
        </p:nvSpPr>
        <p:spPr/>
        <p:txBody>
          <a:bodyPr/>
          <a:lstStyle/>
          <a:p>
            <a:fld id="{01CD3B2E-BC1C-6C4D-9D91-A67B950EE325}" type="slidenum">
              <a:rPr lang="en-US" smtClean="0"/>
              <a:pPr/>
              <a:t>7</a:t>
            </a:fld>
            <a:endParaRPr lang="en-US" dirty="0"/>
          </a:p>
        </p:txBody>
      </p:sp>
    </p:spTree>
    <p:extLst>
      <p:ext uri="{BB962C8B-B14F-4D97-AF65-F5344CB8AC3E}">
        <p14:creationId xmlns:p14="http://schemas.microsoft.com/office/powerpoint/2010/main" val="260525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941843-2AE3-43AF-8640-085721FCBC09}"/>
              </a:ext>
            </a:extLst>
          </p:cNvPr>
          <p:cNvSpPr>
            <a:spLocks noGrp="1"/>
          </p:cNvSpPr>
          <p:nvPr>
            <p:ph type="ctrTitle"/>
          </p:nvPr>
        </p:nvSpPr>
        <p:spPr/>
        <p:txBody>
          <a:bodyPr/>
          <a:lstStyle/>
          <a:p>
            <a:pPr algn="ctr"/>
            <a:r>
              <a:rPr lang="en-US" dirty="0"/>
              <a:t>Questions? </a:t>
            </a:r>
          </a:p>
        </p:txBody>
      </p:sp>
    </p:spTree>
    <p:extLst>
      <p:ext uri="{BB962C8B-B14F-4D97-AF65-F5344CB8AC3E}">
        <p14:creationId xmlns:p14="http://schemas.microsoft.com/office/powerpoint/2010/main" val="299335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61B449E-0DC1-4F7E-84B5-DD40C3972F5F}"/>
              </a:ext>
            </a:extLst>
          </p:cNvPr>
          <p:cNvSpPr>
            <a:spLocks noGrp="1"/>
          </p:cNvSpPr>
          <p:nvPr>
            <p:ph type="subTitle" idx="1"/>
          </p:nvPr>
        </p:nvSpPr>
        <p:spPr>
          <a:xfrm>
            <a:off x="914400" y="4206052"/>
            <a:ext cx="5638800" cy="1985962"/>
          </a:xfrm>
        </p:spPr>
        <p:txBody>
          <a:bodyPr/>
          <a:lstStyle/>
          <a:p>
            <a:r>
              <a:rPr lang="en-US" dirty="0"/>
              <a:t>Brenda Miller</a:t>
            </a:r>
          </a:p>
          <a:p>
            <a:r>
              <a:rPr lang="en-US" dirty="0"/>
              <a:t>Community Impact Consultant</a:t>
            </a:r>
          </a:p>
          <a:p>
            <a:r>
              <a:rPr lang="en-US" dirty="0"/>
              <a:t>Brenda.Miller@heart.org</a:t>
            </a:r>
          </a:p>
        </p:txBody>
      </p:sp>
      <p:sp>
        <p:nvSpPr>
          <p:cNvPr id="3" name="Title 2">
            <a:extLst>
              <a:ext uri="{FF2B5EF4-FFF2-40B4-BE49-F238E27FC236}">
                <a16:creationId xmlns:a16="http://schemas.microsoft.com/office/drawing/2014/main" id="{6AD5E344-8822-4B36-B640-C4273FE23D50}"/>
              </a:ext>
            </a:extLst>
          </p:cNvPr>
          <p:cNvSpPr>
            <a:spLocks noGrp="1"/>
          </p:cNvSpPr>
          <p:nvPr>
            <p:ph type="ctrTitle"/>
          </p:nvPr>
        </p:nvSpPr>
        <p:spPr/>
        <p:txBody>
          <a:bodyPr/>
          <a:lstStyle/>
          <a:p>
            <a:pPr algn="ctr"/>
            <a:r>
              <a:rPr lang="en-US" dirty="0"/>
              <a:t>Contact Us!</a:t>
            </a:r>
          </a:p>
        </p:txBody>
      </p:sp>
      <p:sp>
        <p:nvSpPr>
          <p:cNvPr id="4" name="Subtitle 1">
            <a:extLst>
              <a:ext uri="{FF2B5EF4-FFF2-40B4-BE49-F238E27FC236}">
                <a16:creationId xmlns:a16="http://schemas.microsoft.com/office/drawing/2014/main" id="{0EA5DF47-35F2-4DED-AC67-F2970EC437D2}"/>
              </a:ext>
            </a:extLst>
          </p:cNvPr>
          <p:cNvSpPr txBox="1">
            <a:spLocks/>
          </p:cNvSpPr>
          <p:nvPr/>
        </p:nvSpPr>
        <p:spPr>
          <a:xfrm>
            <a:off x="7924800" y="4206052"/>
            <a:ext cx="5638800" cy="1985962"/>
          </a:xfrm>
          <a:prstGeom prst="rect">
            <a:avLst/>
          </a:prstGeom>
        </p:spPr>
        <p:txBody>
          <a:bodyPr/>
          <a:lstStyle>
            <a:lvl1pPr marL="0" indent="0" algn="l" rtl="0" eaLnBrk="1" fontAlgn="base" hangingPunct="1">
              <a:spcBef>
                <a:spcPct val="20000"/>
              </a:spcBef>
              <a:spcAft>
                <a:spcPct val="0"/>
              </a:spcAft>
              <a:buNone/>
              <a:defRPr sz="2800" b="0" i="0">
                <a:solidFill>
                  <a:srgbClr val="636466"/>
                </a:solidFill>
                <a:latin typeface="Lub Dub Medium" panose="020B0603030403020204" pitchFamily="34" charset="77"/>
                <a:ea typeface="+mn-ea"/>
                <a:cs typeface="+mn-cs"/>
              </a:defRPr>
            </a:lvl1pPr>
            <a:lvl2pPr marL="457200" indent="0" algn="ctr" rtl="0" eaLnBrk="1" fontAlgn="base" hangingPunct="1">
              <a:spcBef>
                <a:spcPct val="20000"/>
              </a:spcBef>
              <a:spcAft>
                <a:spcPct val="0"/>
              </a:spcAft>
              <a:buNone/>
              <a:defRPr sz="2000">
                <a:solidFill>
                  <a:schemeClr val="tx1"/>
                </a:solidFill>
                <a:latin typeface="+mn-lt"/>
                <a:ea typeface="+mn-ea"/>
                <a:cs typeface="+mn-cs"/>
              </a:defRPr>
            </a:lvl2pPr>
            <a:lvl3pPr marL="914400" indent="0" algn="ctr" rtl="0" eaLnBrk="1" fontAlgn="base" hangingPunct="1">
              <a:spcBef>
                <a:spcPct val="20000"/>
              </a:spcBef>
              <a:spcAft>
                <a:spcPct val="0"/>
              </a:spcAft>
              <a:buNone/>
              <a:defRPr sz="1800">
                <a:solidFill>
                  <a:schemeClr val="tx1"/>
                </a:solidFill>
                <a:latin typeface="+mn-lt"/>
                <a:ea typeface="+mn-ea"/>
                <a:cs typeface="+mn-cs"/>
              </a:defRPr>
            </a:lvl3pPr>
            <a:lvl4pPr marL="1371600" indent="0" algn="ctr" rtl="0" eaLnBrk="1" fontAlgn="base" hangingPunct="1">
              <a:spcBef>
                <a:spcPct val="20000"/>
              </a:spcBef>
              <a:spcAft>
                <a:spcPct val="0"/>
              </a:spcAft>
              <a:buNone/>
              <a:defRPr sz="1600">
                <a:solidFill>
                  <a:schemeClr val="tx1"/>
                </a:solidFill>
                <a:latin typeface="+mn-lt"/>
                <a:ea typeface="+mn-ea"/>
                <a:cs typeface="+mn-cs"/>
              </a:defRPr>
            </a:lvl4pPr>
            <a:lvl5pPr marL="1828800" indent="0" algn="ctr" rtl="0" eaLnBrk="1" fontAlgn="base" hangingPunct="1">
              <a:spcBef>
                <a:spcPct val="20000"/>
              </a:spcBef>
              <a:spcAft>
                <a:spcPct val="0"/>
              </a:spcAft>
              <a:buNone/>
              <a:defRPr sz="1600">
                <a:solidFill>
                  <a:schemeClr val="tx1"/>
                </a:solidFill>
                <a:latin typeface="+mn-lt"/>
                <a:ea typeface="+mn-ea"/>
                <a:cs typeface="+mn-cs"/>
              </a:defRPr>
            </a:lvl5pPr>
            <a:lvl6pPr marL="2286000" indent="0" algn="ctr" eaLnBrk="1" hangingPunct="1">
              <a:buNone/>
              <a:defRPr sz="1600">
                <a:latin typeface="+mn-lt"/>
                <a:ea typeface="+mn-ea"/>
                <a:cs typeface="+mn-cs"/>
              </a:defRPr>
            </a:lvl6pPr>
            <a:lvl7pPr marL="2743200" indent="0" algn="ctr" eaLnBrk="1" hangingPunct="1">
              <a:buNone/>
              <a:defRPr sz="1600">
                <a:latin typeface="+mn-lt"/>
                <a:ea typeface="+mn-ea"/>
                <a:cs typeface="+mn-cs"/>
              </a:defRPr>
            </a:lvl7pPr>
            <a:lvl8pPr marL="3200400" indent="0" algn="ctr" eaLnBrk="1" hangingPunct="1">
              <a:buNone/>
              <a:defRPr sz="1600">
                <a:latin typeface="+mn-lt"/>
                <a:ea typeface="+mn-ea"/>
                <a:cs typeface="+mn-cs"/>
              </a:defRPr>
            </a:lvl8pPr>
            <a:lvl9pPr marL="3657600" indent="0" algn="ctr" eaLnBrk="1" hangingPunct="1">
              <a:buNone/>
              <a:defRPr sz="1600">
                <a:latin typeface="+mn-lt"/>
                <a:ea typeface="+mn-ea"/>
                <a:cs typeface="+mn-cs"/>
              </a:defRPr>
            </a:lvl9pPr>
          </a:lstStyle>
          <a:p>
            <a:r>
              <a:rPr lang="en-US" kern="0" dirty="0"/>
              <a:t>Kacie Kennedy</a:t>
            </a:r>
          </a:p>
          <a:p>
            <a:r>
              <a:rPr lang="en-US" kern="0" dirty="0"/>
              <a:t>Community Impact Manager</a:t>
            </a:r>
          </a:p>
          <a:p>
            <a:r>
              <a:rPr lang="en-US" kern="0" dirty="0"/>
              <a:t>Kacie.Kennedy@heart.org</a:t>
            </a:r>
          </a:p>
        </p:txBody>
      </p:sp>
    </p:spTree>
    <p:extLst>
      <p:ext uri="{BB962C8B-B14F-4D97-AF65-F5344CB8AC3E}">
        <p14:creationId xmlns:p14="http://schemas.microsoft.com/office/powerpoint/2010/main" val="3860652423"/>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13EB435A-C281-405F-B548-2F45017A8CE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9779926B-4D49-45CF-85AA-6BD2F84C73D1}"/>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2D8504E-6BF1-4A54-A956-9CF320BEEB19}"/>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CFC2C81C-2E2A-490F-98E4-EB1F00B054E7}"/>
    </a:ext>
  </a:extLst>
</a:theme>
</file>

<file path=ppt/theme/theme5.xml><?xml version="1.0" encoding="utf-8"?>
<a:theme xmlns:a="http://schemas.openxmlformats.org/drawingml/2006/main" name="Watermar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7D7B687-4E1F-47C1-B8F2-5FD90D050CAA}"/>
    </a:ext>
  </a:extLst>
</a:theme>
</file>

<file path=ppt/theme/theme6.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C2560AD-1BFC-403C-B650-8CC80D6C1E5B}"/>
    </a:ext>
  </a:extLst>
</a:theme>
</file>

<file path=ppt/theme/theme7.xml><?xml version="1.0" encoding="utf-8"?>
<a:theme xmlns:a="http://schemas.openxmlformats.org/drawingml/2006/main" name="Imag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C1C4619E-F04E-450F-8E45-62FD1BE229CD}"/>
    </a:ext>
  </a:extLst>
</a:theme>
</file>

<file path=ppt/theme/theme8.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ED5D6767-BE8D-4639-AAC0-01EDA6A534DC}"/>
    </a:ext>
  </a:extLst>
</a:theme>
</file>

<file path=ppt/theme/theme9.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AAA80BC5-5114-4B0A-AD72-E041EBE4F6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07881CFC1BF94DA1B1157707EDD062" ma:contentTypeVersion="10" ma:contentTypeDescription="Create a new document." ma:contentTypeScope="" ma:versionID="3b6ba6be5b4282f77bf259d297c3d46e">
  <xsd:schema xmlns:xsd="http://www.w3.org/2001/XMLSchema" xmlns:xs="http://www.w3.org/2001/XMLSchema" xmlns:p="http://schemas.microsoft.com/office/2006/metadata/properties" xmlns:ns2="7ca98911-c71d-45a1-90ab-66e50fb5bbfd" targetNamespace="http://schemas.microsoft.com/office/2006/metadata/properties" ma:root="true" ma:fieldsID="c4ba13938475cdb5240bb98e6f29174c" ns2:_="">
    <xsd:import namespace="7ca98911-c71d-45a1-90ab-66e50fb5bb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98911-c71d-45a1-90ab-66e50fb5b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f4f22ede-e726-4d3d-b195-8dfd25ae0d91" ContentTypeId="0x01"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4A3E91-3971-46E5-8FF4-CB08D1C64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98911-c71d-45a1-90ab-66e50fb5b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3.xml><?xml version="1.0" encoding="utf-8"?>
<ds:datastoreItem xmlns:ds="http://schemas.openxmlformats.org/officeDocument/2006/customXml" ds:itemID="{8A65D111-A398-4C3B-96D9-BEEF69383FE2}">
  <ds:schemaRefs>
    <ds:schemaRef ds:uri="Microsoft.SharePoint.Taxonomy.ContentTypeSync"/>
  </ds:schemaRefs>
</ds:datastoreItem>
</file>

<file path=customXml/itemProps4.xml><?xml version="1.0" encoding="utf-8"?>
<ds:datastoreItem xmlns:ds="http://schemas.openxmlformats.org/officeDocument/2006/customXml" ds:itemID="{BE80DD31-0EB4-468C-A389-0ED88579103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0dbdd567-c133-4fd6-827e-a6ffaaf50b0f"/>
    <ds:schemaRef ds:uri="73abe8f0-90d4-4d32-a181-d3806487865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2019 AHA Corporate Template_Wide Screen 16x9 10-28-19</Template>
  <TotalTime>660</TotalTime>
  <Words>477</Words>
  <Application>Microsoft Office PowerPoint</Application>
  <PresentationFormat>Custom</PresentationFormat>
  <Paragraphs>67</Paragraphs>
  <Slides>10</Slides>
  <Notes>8</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10</vt:i4>
      </vt:variant>
    </vt:vector>
  </HeadingPairs>
  <TitlesOfParts>
    <vt:vector size="24" baseType="lpstr">
      <vt:lpstr>Arial</vt:lpstr>
      <vt:lpstr>Calibri</vt:lpstr>
      <vt:lpstr>Lub Dub Bold</vt:lpstr>
      <vt:lpstr>Lub Dub Heavy</vt:lpstr>
      <vt:lpstr>Lub Dub Medium</vt:lpstr>
      <vt:lpstr>Title Slides</vt:lpstr>
      <vt:lpstr>Transition Slides</vt:lpstr>
      <vt:lpstr>Simple Slides</vt:lpstr>
      <vt:lpstr>Photo Slides</vt:lpstr>
      <vt:lpstr>Watermark Slides</vt:lpstr>
      <vt:lpstr>Split Content</vt:lpstr>
      <vt:lpstr>Image Left</vt:lpstr>
      <vt:lpstr>Image Right</vt:lpstr>
      <vt:lpstr>Closing Slides</vt:lpstr>
      <vt:lpstr> Building Community Networks to Improve Heart Health in Rural Communities</vt:lpstr>
      <vt:lpstr>PowerPoint Presentation</vt:lpstr>
      <vt:lpstr>PowerPoint Presentation</vt:lpstr>
      <vt:lpstr>Cardiovascular Disease &amp; Blood Pressure in  Rural Tennessee</vt:lpstr>
      <vt:lpstr>Meeting People Where They Are</vt:lpstr>
      <vt:lpstr>BP Control Techniques</vt:lpstr>
      <vt:lpstr>BP Screen and Referral</vt:lpstr>
      <vt:lpstr>Questions? </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Lissa McCann</dc:creator>
  <cp:lastModifiedBy>Kacie Kennedy</cp:lastModifiedBy>
  <cp:revision>20</cp:revision>
  <dcterms:created xsi:type="dcterms:W3CDTF">2020-02-14T19:48:17Z</dcterms:created>
  <dcterms:modified xsi:type="dcterms:W3CDTF">2022-02-22T19:22:09Z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0x0101001307881CFC1BF94DA1B1157707EDD062</vt:lpwstr>
  </property>
</Properties>
</file>